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2" d="100"/>
          <a:sy n="52" d="100"/>
        </p:scale>
        <p:origin x="-1032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8AE05-2BAF-9E43-B524-E7FA5BCC29D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2770A-4A74-0A4E-AA67-A352CE5B4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13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 of Reason</a:t>
            </a:r>
            <a:br>
              <a:rPr lang="en-US" dirty="0" smtClean="0"/>
            </a:br>
            <a:r>
              <a:rPr lang="en-US" dirty="0" smtClean="0"/>
              <a:t>(1750-1800)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Revolutionary Writers </a:t>
            </a:r>
          </a:p>
        </p:txBody>
      </p:sp>
    </p:spTree>
    <p:extLst>
      <p:ext uri="{BB962C8B-B14F-4D97-AF65-F5344CB8AC3E}">
        <p14:creationId xmlns:p14="http://schemas.microsoft.com/office/powerpoint/2010/main" val="37878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Patrick Henry(1736-1799)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fiery orator and voice or protest</a:t>
            </a:r>
          </a:p>
          <a:p>
            <a:r>
              <a:rPr lang="en-US" dirty="0" smtClean="0"/>
              <a:t>Major works include “Speech in the Virginia Convention” </a:t>
            </a:r>
            <a:endParaRPr lang="en-US" dirty="0"/>
          </a:p>
        </p:txBody>
      </p:sp>
      <p:pic>
        <p:nvPicPr>
          <p:cNvPr id="7" name="Picture Placeholder 6" descr="Unknown.jpe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7" r="106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2040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29" y="899653"/>
            <a:ext cx="7487832" cy="5560142"/>
          </a:xfrm>
        </p:spPr>
      </p:pic>
    </p:spTree>
    <p:extLst>
      <p:ext uri="{BB962C8B-B14F-4D97-AF65-F5344CB8AC3E}">
        <p14:creationId xmlns:p14="http://schemas.microsoft.com/office/powerpoint/2010/main" val="295813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Writers tried to tell men not to look to deity so much but to reason</a:t>
            </a:r>
          </a:p>
          <a:p>
            <a:r>
              <a:rPr lang="en-US" dirty="0" smtClean="0"/>
              <a:t>American Revolution </a:t>
            </a:r>
            <a:r>
              <a:rPr lang="en-US" dirty="0" smtClean="0"/>
              <a:t>and the </a:t>
            </a:r>
            <a:r>
              <a:rPr lang="en-US" dirty="0" smtClean="0"/>
              <a:t>British influenced this period</a:t>
            </a:r>
          </a:p>
          <a:p>
            <a:r>
              <a:rPr lang="en-US" dirty="0" smtClean="0"/>
              <a:t>Military victory </a:t>
            </a:r>
            <a:r>
              <a:rPr lang="en-US" dirty="0" smtClean="0"/>
              <a:t>strengthened</a:t>
            </a:r>
            <a:r>
              <a:rPr lang="en-US" dirty="0" smtClean="0"/>
              <a:t> </a:t>
            </a:r>
            <a:r>
              <a:rPr lang="en-US" dirty="0" smtClean="0"/>
              <a:t>nationalistic hopes for new literature</a:t>
            </a:r>
          </a:p>
          <a:p>
            <a:r>
              <a:rPr lang="en-US" dirty="0" smtClean="0"/>
              <a:t>Writers had genuine patriotism but were self conscious</a:t>
            </a:r>
          </a:p>
        </p:txBody>
      </p:sp>
    </p:spTree>
    <p:extLst>
      <p:ext uri="{BB962C8B-B14F-4D97-AF65-F5344CB8AC3E}">
        <p14:creationId xmlns:p14="http://schemas.microsoft.com/office/powerpoint/2010/main" val="41653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writers were born in England and raised in England, so there was some literary imitation</a:t>
            </a:r>
          </a:p>
          <a:p>
            <a:r>
              <a:rPr lang="en-US" dirty="0" smtClean="0"/>
              <a:t>Writing at this time did not pay; there were no modern publishers, no audience, no adequate legal protection</a:t>
            </a:r>
          </a:p>
          <a:p>
            <a:r>
              <a:rPr lang="en-US" dirty="0" smtClean="0"/>
              <a:t>A good deal of pirating of great European books occurred (Franklin started it; others followed)</a:t>
            </a:r>
          </a:p>
          <a:p>
            <a:r>
              <a:rPr lang="en-US" dirty="0" smtClean="0"/>
              <a:t>The copyright law of 1790 protected American writers only and allowed pirating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7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Genre/Style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pamphlets, essays, travel writing, speeches, documents</a:t>
            </a:r>
          </a:p>
          <a:p>
            <a:r>
              <a:rPr lang="en-US" dirty="0" smtClean="0"/>
              <a:t>Instructive in values, highly ornate (decorative/elaborate) writing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7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13549" y="3014275"/>
            <a:ext cx="8431303" cy="2209800"/>
          </a:xfrm>
        </p:spPr>
        <p:txBody>
          <a:bodyPr/>
          <a:lstStyle/>
          <a:p>
            <a:r>
              <a:rPr lang="en-US" dirty="0" smtClean="0"/>
              <a:t>Major Writers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264" y="3560618"/>
            <a:ext cx="5334000" cy="1362075"/>
          </a:xfrm>
        </p:spPr>
        <p:txBody>
          <a:bodyPr/>
          <a:lstStyle/>
          <a:p>
            <a:r>
              <a:rPr lang="en-US" dirty="0" smtClean="0"/>
              <a:t>Major Writers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Benjamin Franklin (1706-1790)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Writer, printer, publisher, scientist, philanthropist, diplomat</a:t>
            </a:r>
          </a:p>
          <a:p>
            <a:r>
              <a:rPr lang="en-US" dirty="0" smtClean="0"/>
              <a:t>Most famous and respected private figure of his time</a:t>
            </a:r>
          </a:p>
          <a:p>
            <a:r>
              <a:rPr lang="en-US" dirty="0" smtClean="0"/>
              <a:t>First great self-made man; second-generation immigrant</a:t>
            </a:r>
          </a:p>
          <a:p>
            <a:r>
              <a:rPr lang="en-US" dirty="0" smtClean="0"/>
              <a:t>Taught himself languages, read widely </a:t>
            </a:r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160" y="5061856"/>
            <a:ext cx="4265840" cy="1796143"/>
          </a:xfrm>
          <a:prstGeom prst="rect">
            <a:avLst/>
          </a:prstGeom>
        </p:spPr>
      </p:pic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44570"/>
            <a:ext cx="1772507" cy="221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68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Benjamin Franklin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829" y="1401308"/>
            <a:ext cx="7313613" cy="48870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Well known for his </a:t>
            </a:r>
            <a:r>
              <a:rPr lang="en-US" dirty="0" smtClean="0"/>
              <a:t>aphorisms (</a:t>
            </a:r>
            <a:r>
              <a:rPr lang="en-US" dirty="0"/>
              <a:t>a statement or saying that is both efficiently presented and either witty or wise.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“Haste makes waste”</a:t>
            </a:r>
          </a:p>
          <a:p>
            <a:pPr lvl="1"/>
            <a:r>
              <a:rPr lang="en-US" dirty="0" smtClean="0"/>
              <a:t>“Early to bed, early to rise, makes a person healthy, wealthy and wise”</a:t>
            </a:r>
          </a:p>
          <a:p>
            <a:pPr lvl="1"/>
            <a:r>
              <a:rPr lang="en-US" dirty="0" smtClean="0"/>
              <a:t>“A small leak will sink a great ship”</a:t>
            </a:r>
          </a:p>
          <a:p>
            <a:r>
              <a:rPr lang="en-US" dirty="0" smtClean="0"/>
              <a:t>Despite his prosperity and fame, he never lost his democratic sensibility</a:t>
            </a:r>
          </a:p>
          <a:p>
            <a:r>
              <a:rPr lang="en-US" dirty="0" smtClean="0"/>
              <a:t>Major works</a:t>
            </a:r>
          </a:p>
          <a:p>
            <a:pPr lvl="1"/>
            <a:r>
              <a:rPr lang="en-US" i="1" dirty="0" smtClean="0"/>
              <a:t>Autobiography</a:t>
            </a:r>
          </a:p>
          <a:p>
            <a:pPr lvl="1"/>
            <a:r>
              <a:rPr lang="en-US" i="1" dirty="0" smtClean="0"/>
              <a:t>Poor Richard’s Almanac </a:t>
            </a: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2844800"/>
            <a:ext cx="2032000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1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707" y="327819"/>
            <a:ext cx="7313613" cy="868362"/>
          </a:xfrm>
        </p:spPr>
        <p:txBody>
          <a:bodyPr/>
          <a:lstStyle/>
          <a:p>
            <a:r>
              <a:rPr lang="en-US" dirty="0" smtClean="0"/>
              <a:t>Thomas Paine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62000"/>
            <a:ext cx="4171727" cy="1241402"/>
          </a:xfrm>
        </p:spPr>
        <p:txBody>
          <a:bodyPr>
            <a:normAutofit/>
          </a:bodyPr>
          <a:lstStyle/>
          <a:p>
            <a:r>
              <a:rPr lang="en-US" sz="2800" dirty="0"/>
              <a:t>(1737-1809)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7571" y="2003401"/>
            <a:ext cx="3755956" cy="4854599"/>
          </a:xfrm>
        </p:spPr>
        <p:txBody>
          <a:bodyPr>
            <a:normAutofit/>
          </a:bodyPr>
          <a:lstStyle/>
          <a:p>
            <a:r>
              <a:rPr lang="en-US" dirty="0" smtClean="0"/>
              <a:t>Read aloud in public to excite the audiences</a:t>
            </a:r>
          </a:p>
          <a:p>
            <a:r>
              <a:rPr lang="en-US" dirty="0" smtClean="0"/>
              <a:t>Soldiers read them in camps/trenches</a:t>
            </a:r>
          </a:p>
          <a:p>
            <a:r>
              <a:rPr lang="en-US" dirty="0" smtClean="0"/>
              <a:t>Major works</a:t>
            </a:r>
          </a:p>
          <a:p>
            <a:pPr lvl="1"/>
            <a:r>
              <a:rPr lang="en-US" dirty="0" smtClean="0"/>
              <a:t>“Common Sense” (over 100,000 copies made)</a:t>
            </a:r>
          </a:p>
          <a:p>
            <a:pPr lvl="1"/>
            <a:r>
              <a:rPr lang="en-US" dirty="0" smtClean="0"/>
              <a:t>“The American Crisis”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514" y="1196181"/>
            <a:ext cx="4497485" cy="1305265"/>
          </a:xfrm>
        </p:spPr>
        <p:txBody>
          <a:bodyPr>
            <a:normAutofit/>
          </a:bodyPr>
          <a:lstStyle/>
          <a:p>
            <a:r>
              <a:rPr lang="en-US" dirty="0"/>
              <a:t>Inspired the Declaration of </a:t>
            </a:r>
            <a:r>
              <a:rPr lang="en-US" dirty="0" smtClean="0"/>
              <a:t>Independence</a:t>
            </a:r>
            <a:endParaRPr lang="en-US" dirty="0"/>
          </a:p>
          <a:p>
            <a:endParaRPr lang="en-US" dirty="0"/>
          </a:p>
        </p:txBody>
      </p:sp>
      <p:pic>
        <p:nvPicPr>
          <p:cNvPr id="8" name="Content Placeholder 7" descr="images.jpeg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" r="2216"/>
          <a:stretch>
            <a:fillRect/>
          </a:stretch>
        </p:blipFill>
        <p:spPr>
          <a:xfrm>
            <a:off x="4646514" y="2501446"/>
            <a:ext cx="3566160" cy="3616325"/>
          </a:xfrm>
        </p:spPr>
      </p:pic>
    </p:spTree>
    <p:extLst>
      <p:ext uri="{BB962C8B-B14F-4D97-AF65-F5344CB8AC3E}">
        <p14:creationId xmlns:p14="http://schemas.microsoft.com/office/powerpoint/2010/main" val="258725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Jefferson (1743-1826)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Considered the finest writer of the era</a:t>
            </a:r>
          </a:p>
          <a:p>
            <a:r>
              <a:rPr lang="en-US" dirty="0" smtClean="0"/>
              <a:t>Major work: Declaration of Independence </a:t>
            </a:r>
            <a:endParaRPr lang="en-US" dirty="0"/>
          </a:p>
        </p:txBody>
      </p:sp>
      <p:pic>
        <p:nvPicPr>
          <p:cNvPr id="6" name="Content Placeholder 5" descr="Unknown-1.jpe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5" b="2175"/>
          <a:stretch>
            <a:fillRect/>
          </a:stretch>
        </p:blipFill>
        <p:spPr/>
      </p:pic>
      <p:pic>
        <p:nvPicPr>
          <p:cNvPr id="7" name="Picture 6" descr="Unknow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3800"/>
            <a:ext cx="43688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3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300</TotalTime>
  <Words>336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Inkwell</vt:lpstr>
      <vt:lpstr>Age of Reason (1750-1800)</vt:lpstr>
      <vt:lpstr>Historical Context </vt:lpstr>
      <vt:lpstr>Historical Context (cont.)</vt:lpstr>
      <vt:lpstr>Genre/Style</vt:lpstr>
      <vt:lpstr>Major Writers </vt:lpstr>
      <vt:lpstr>Benjamin Franklin (1706-1790)</vt:lpstr>
      <vt:lpstr>Benjamin Franklin</vt:lpstr>
      <vt:lpstr>Thomas Paine</vt:lpstr>
      <vt:lpstr>Thomas Jefferson (1743-1826)</vt:lpstr>
      <vt:lpstr>Patrick Henry(1736-1799)</vt:lpstr>
      <vt:lpstr>PowerPoint Presentation</vt:lpstr>
    </vt:vector>
  </TitlesOfParts>
  <Company>University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Reason</dc:title>
  <dc:creator>Evelyn Guzman</dc:creator>
  <cp:lastModifiedBy>Madeleine Connolly</cp:lastModifiedBy>
  <cp:revision>23</cp:revision>
  <dcterms:created xsi:type="dcterms:W3CDTF">2013-11-02T16:59:12Z</dcterms:created>
  <dcterms:modified xsi:type="dcterms:W3CDTF">2015-10-28T16:30:16Z</dcterms:modified>
</cp:coreProperties>
</file>