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7"/>
  </p:notes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9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542017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lt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lt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lt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lt2"/>
                </a:solidFill>
                <a:latin typeface="Arial"/>
                <a:ea typeface="Arial"/>
                <a:cs typeface="Arial"/>
                <a:sym typeface="Arial"/>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lt1"/>
              </a:buClr>
              <a:buFont typeface="Arial"/>
              <a:buNone/>
              <a:defRPr sz="3200" b="0" i="0" u="none" strike="noStrike" cap="none" baseline="0">
                <a:solidFill>
                  <a:schemeClr val="lt1"/>
                </a:solidFill>
                <a:latin typeface="Arial"/>
                <a:ea typeface="Arial"/>
                <a:cs typeface="Arial"/>
                <a:sym typeface="Arial"/>
              </a:defRPr>
            </a:lvl1pPr>
            <a:lvl2pPr marL="457200" marR="0" indent="0" algn="ctr" rtl="0">
              <a:spcBef>
                <a:spcPts val="560"/>
              </a:spcBef>
              <a:spcAft>
                <a:spcPts val="0"/>
              </a:spcAft>
              <a:buClr>
                <a:schemeClr val="lt1"/>
              </a:buClr>
              <a:buFont typeface="Arial"/>
              <a:buNone/>
              <a:defRPr sz="2800" b="0" i="0" u="none" strike="noStrike" cap="none" baseline="0">
                <a:solidFill>
                  <a:schemeClr val="lt1"/>
                </a:solidFill>
                <a:latin typeface="Arial"/>
                <a:ea typeface="Arial"/>
                <a:cs typeface="Arial"/>
                <a:sym typeface="Arial"/>
              </a:defRPr>
            </a:lvl2pPr>
            <a:lvl3pPr marL="914400" marR="0" indent="0" algn="ctr" rtl="0">
              <a:spcBef>
                <a:spcPts val="480"/>
              </a:spcBef>
              <a:spcAft>
                <a:spcPts val="0"/>
              </a:spcAft>
              <a:buClr>
                <a:schemeClr val="lt1"/>
              </a:buClr>
              <a:buFont typeface="Arial"/>
              <a:buNone/>
              <a:defRPr sz="2400" b="0" i="0" u="none" strike="noStrike" cap="none" baseline="0">
                <a:solidFill>
                  <a:schemeClr val="lt1"/>
                </a:solidFill>
                <a:latin typeface="Arial"/>
                <a:ea typeface="Arial"/>
                <a:cs typeface="Arial"/>
                <a:sym typeface="Arial"/>
              </a:defRPr>
            </a:lvl3pPr>
            <a:lvl4pPr marL="13716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4pPr>
            <a:lvl5pPr marL="18288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5pPr>
            <a:lvl6pPr marL="22860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6pPr>
            <a:lvl7pPr marL="27432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7pPr>
            <a:lvl8pPr marL="32004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8pPr>
            <a:lvl9pPr marL="3657600" marR="0" indent="0" algn="ctr" rtl="0">
              <a:spcBef>
                <a:spcPts val="400"/>
              </a:spcBef>
              <a:spcAft>
                <a:spcPts val="0"/>
              </a:spcAft>
              <a:buClr>
                <a:schemeClr val="lt1"/>
              </a:buClr>
              <a:buFont typeface="Arial"/>
              <a:buNone/>
              <a:defRPr sz="2000" b="0" i="0" u="none" strike="noStrike" cap="none" baseline="0">
                <a:solidFill>
                  <a:schemeClr val="lt1"/>
                </a:solidFill>
                <a:latin typeface="Arial"/>
                <a:ea typeface="Arial"/>
                <a:cs typeface="Arial"/>
                <a:sym typeface="Arial"/>
              </a:defRPr>
            </a:lvl9pPr>
          </a:lstStyle>
          <a:p>
            <a:endParaRPr/>
          </a:p>
        </p:txBody>
      </p:sp>
      <p:sp>
        <p:nvSpPr>
          <p:cNvPr id="13" name="Shape 1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lt2"/>
                </a:solidFill>
                <a:latin typeface="Arial"/>
                <a:ea typeface="Arial"/>
                <a:cs typeface="Arial"/>
                <a:sym typeface="Arial"/>
              </a:defRPr>
            </a:lvl2pPr>
            <a:lvl3pPr rtl="0">
              <a:spcBef>
                <a:spcPts val="0"/>
              </a:spcBef>
              <a:defRPr sz="4400">
                <a:solidFill>
                  <a:schemeClr val="lt2"/>
                </a:solidFill>
                <a:latin typeface="Arial"/>
                <a:ea typeface="Arial"/>
                <a:cs typeface="Arial"/>
                <a:sym typeface="Arial"/>
              </a:defRPr>
            </a:lvl3pPr>
            <a:lvl4pPr rtl="0">
              <a:spcBef>
                <a:spcPts val="0"/>
              </a:spcBef>
              <a:defRPr sz="4400">
                <a:solidFill>
                  <a:schemeClr val="lt2"/>
                </a:solidFill>
                <a:latin typeface="Arial"/>
                <a:ea typeface="Arial"/>
                <a:cs typeface="Arial"/>
                <a:sym typeface="Arial"/>
              </a:defRPr>
            </a:lvl4pPr>
            <a:lvl5pPr rtl="0">
              <a:spcBef>
                <a:spcPts val="0"/>
              </a:spcBef>
              <a:defRPr sz="4400">
                <a:solidFill>
                  <a:schemeClr val="lt2"/>
                </a:solidFill>
                <a:latin typeface="Arial"/>
                <a:ea typeface="Arial"/>
                <a:cs typeface="Arial"/>
                <a:sym typeface="Arial"/>
              </a:defRPr>
            </a:lvl5pPr>
            <a:lvl6pPr rtl="0">
              <a:spcBef>
                <a:spcPts val="0"/>
              </a:spcBef>
              <a:defRPr sz="4400">
                <a:solidFill>
                  <a:schemeClr val="lt2"/>
                </a:solidFill>
                <a:latin typeface="Arial"/>
                <a:ea typeface="Arial"/>
                <a:cs typeface="Arial"/>
                <a:sym typeface="Arial"/>
              </a:defRPr>
            </a:lvl6pPr>
            <a:lvl7pPr rtl="0">
              <a:spcBef>
                <a:spcPts val="0"/>
              </a:spcBef>
              <a:defRPr sz="4400">
                <a:solidFill>
                  <a:schemeClr val="lt2"/>
                </a:solidFill>
                <a:latin typeface="Arial"/>
                <a:ea typeface="Arial"/>
                <a:cs typeface="Arial"/>
                <a:sym typeface="Arial"/>
              </a:defRPr>
            </a:lvl7pPr>
            <a:lvl8pPr rtl="0">
              <a:spcBef>
                <a:spcPts val="0"/>
              </a:spcBef>
              <a:defRPr sz="4400">
                <a:solidFill>
                  <a:schemeClr val="lt2"/>
                </a:solidFill>
                <a:latin typeface="Arial"/>
                <a:ea typeface="Arial"/>
                <a:cs typeface="Arial"/>
                <a:sym typeface="Arial"/>
              </a:defRPr>
            </a:lvl8pPr>
            <a:lvl9pPr rtl="0">
              <a:spcBef>
                <a:spcPts val="0"/>
              </a:spcBef>
              <a:defRPr sz="4400">
                <a:solidFill>
                  <a:schemeClr val="lt2"/>
                </a:solidFill>
                <a:latin typeface="Arial"/>
                <a:ea typeface="Arial"/>
                <a:cs typeface="Arial"/>
                <a:sym typeface="Arial"/>
              </a:defRPr>
            </a:lvl9pPr>
          </a:lstStyle>
          <a:p>
            <a:endParaRPr/>
          </a:p>
        </p:txBody>
      </p:sp>
      <p:sp>
        <p:nvSpPr>
          <p:cNvPr id="72" name="Shape 72"/>
          <p:cNvSpPr>
            <a:spLocks noGrp="1"/>
          </p:cNvSpPr>
          <p:nvPr>
            <p:ph type="pic" idx="2"/>
          </p:nvPr>
        </p:nvSpPr>
        <p:spPr>
          <a:xfrm>
            <a:off x="1792288" y="612775"/>
            <a:ext cx="5486399" cy="4114800"/>
          </a:xfrm>
          <a:prstGeom prst="rect">
            <a:avLst/>
          </a:prstGeom>
          <a:noFill/>
          <a:ln>
            <a:noFill/>
          </a:ln>
        </p:spPr>
      </p:sp>
      <p:sp>
        <p:nvSpPr>
          <p:cNvPr id="73" name="Shape 7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74" name="Shape 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7"/>
        <p:cNvGrpSpPr/>
        <p:nvPr/>
      </p:nvGrpSpPr>
      <p:grpSpPr>
        <a:xfrm>
          <a:off x="0" y="0"/>
          <a:ext cx="0" cy="0"/>
          <a:chOff x="0" y="0"/>
          <a:chExt cx="0" cy="0"/>
        </a:xfrm>
      </p:grpSpPr>
      <p:sp>
        <p:nvSpPr>
          <p:cNvPr id="78" name="Shape 7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83" name="Shape 8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18" name="Shape 18"/>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lt1"/>
              </a:buClr>
              <a:buFont typeface="Arial"/>
              <a:buChar char="•"/>
              <a:defRPr sz="3200">
                <a:solidFill>
                  <a:schemeClr val="lt1"/>
                </a:solidFill>
                <a:latin typeface="Arial"/>
                <a:ea typeface="Arial"/>
                <a:cs typeface="Arial"/>
                <a:sym typeface="Arial"/>
              </a:defRPr>
            </a:lvl1pPr>
            <a:lvl2pPr marL="742950" indent="-10795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76200" algn="l" rtl="0">
              <a:spcBef>
                <a:spcPts val="480"/>
              </a:spcBef>
              <a:spcAft>
                <a:spcPts val="0"/>
              </a:spcAft>
              <a:buClr>
                <a:schemeClr val="lt1"/>
              </a:buClr>
              <a:buFont typeface="Arial"/>
              <a:buChar char="•"/>
              <a:defRPr sz="2400">
                <a:solidFill>
                  <a:schemeClr val="lt1"/>
                </a:solidFill>
                <a:latin typeface="Arial"/>
                <a:ea typeface="Arial"/>
                <a:cs typeface="Arial"/>
                <a:sym typeface="Arial"/>
              </a:defRPr>
            </a:lvl3pPr>
            <a:lvl4pPr marL="1600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5pPr>
            <a:lvl6pPr marL="25146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6pPr>
            <a:lvl7pPr marL="29718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7pPr>
            <a:lvl8pPr marL="34290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8pPr>
            <a:lvl9pPr marL="3886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9pPr>
          </a:lstStyle>
          <a:p>
            <a:endParaRPr/>
          </a:p>
        </p:txBody>
      </p:sp>
      <p:sp>
        <p:nvSpPr>
          <p:cNvPr id="19" name="Shape 1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lt2"/>
                </a:solidFill>
                <a:latin typeface="Arial"/>
                <a:ea typeface="Arial"/>
                <a:cs typeface="Arial"/>
                <a:sym typeface="Arial"/>
              </a:defRPr>
            </a:lvl2pPr>
            <a:lvl3pPr rtl="0">
              <a:spcBef>
                <a:spcPts val="0"/>
              </a:spcBef>
              <a:defRPr sz="4400">
                <a:solidFill>
                  <a:schemeClr val="lt2"/>
                </a:solidFill>
                <a:latin typeface="Arial"/>
                <a:ea typeface="Arial"/>
                <a:cs typeface="Arial"/>
                <a:sym typeface="Arial"/>
              </a:defRPr>
            </a:lvl3pPr>
            <a:lvl4pPr rtl="0">
              <a:spcBef>
                <a:spcPts val="0"/>
              </a:spcBef>
              <a:defRPr sz="4400">
                <a:solidFill>
                  <a:schemeClr val="lt2"/>
                </a:solidFill>
                <a:latin typeface="Arial"/>
                <a:ea typeface="Arial"/>
                <a:cs typeface="Arial"/>
                <a:sym typeface="Arial"/>
              </a:defRPr>
            </a:lvl4pPr>
            <a:lvl5pPr rtl="0">
              <a:spcBef>
                <a:spcPts val="0"/>
              </a:spcBef>
              <a:defRPr sz="4400">
                <a:solidFill>
                  <a:schemeClr val="lt2"/>
                </a:solidFill>
                <a:latin typeface="Arial"/>
                <a:ea typeface="Arial"/>
                <a:cs typeface="Arial"/>
                <a:sym typeface="Arial"/>
              </a:defRPr>
            </a:lvl5pPr>
            <a:lvl6pPr rtl="0">
              <a:spcBef>
                <a:spcPts val="0"/>
              </a:spcBef>
              <a:defRPr sz="4400">
                <a:solidFill>
                  <a:schemeClr val="lt2"/>
                </a:solidFill>
                <a:latin typeface="Arial"/>
                <a:ea typeface="Arial"/>
                <a:cs typeface="Arial"/>
                <a:sym typeface="Arial"/>
              </a:defRPr>
            </a:lvl6pPr>
            <a:lvl7pPr rtl="0">
              <a:spcBef>
                <a:spcPts val="0"/>
              </a:spcBef>
              <a:defRPr sz="4400">
                <a:solidFill>
                  <a:schemeClr val="lt2"/>
                </a:solidFill>
                <a:latin typeface="Arial"/>
                <a:ea typeface="Arial"/>
                <a:cs typeface="Arial"/>
                <a:sym typeface="Arial"/>
              </a:defRPr>
            </a:lvl7pPr>
            <a:lvl8pPr rtl="0">
              <a:spcBef>
                <a:spcPts val="0"/>
              </a:spcBef>
              <a:defRPr sz="4400">
                <a:solidFill>
                  <a:schemeClr val="lt2"/>
                </a:solidFill>
                <a:latin typeface="Arial"/>
                <a:ea typeface="Arial"/>
                <a:cs typeface="Arial"/>
                <a:sym typeface="Arial"/>
              </a:defRPr>
            </a:lvl8pPr>
            <a:lvl9pPr rtl="0">
              <a:spcBef>
                <a:spcPts val="0"/>
              </a:spcBef>
              <a:defRPr sz="4400">
                <a:solidFill>
                  <a:schemeClr val="lt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25" name="Shape 2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26" name="Shape 2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27" name="Shape 2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28" name="Shape 2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33" name="Shape 3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4" name="Shape 3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5" name="Shape 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40" name="Shape 4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lt1"/>
              </a:buClr>
              <a:buFont typeface="Arial"/>
              <a:buChar char="•"/>
              <a:defRPr sz="3200">
                <a:solidFill>
                  <a:schemeClr val="lt1"/>
                </a:solidFill>
                <a:latin typeface="Arial"/>
                <a:ea typeface="Arial"/>
                <a:cs typeface="Arial"/>
                <a:sym typeface="Arial"/>
              </a:defRPr>
            </a:lvl1pPr>
            <a:lvl2pPr marL="742950" indent="-10795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76200" algn="l" rtl="0">
              <a:spcBef>
                <a:spcPts val="480"/>
              </a:spcBef>
              <a:spcAft>
                <a:spcPts val="0"/>
              </a:spcAft>
              <a:buClr>
                <a:schemeClr val="lt1"/>
              </a:buClr>
              <a:buFont typeface="Arial"/>
              <a:buChar char="•"/>
              <a:defRPr sz="2400">
                <a:solidFill>
                  <a:schemeClr val="lt1"/>
                </a:solidFill>
                <a:latin typeface="Arial"/>
                <a:ea typeface="Arial"/>
                <a:cs typeface="Arial"/>
                <a:sym typeface="Arial"/>
              </a:defRPr>
            </a:lvl3pPr>
            <a:lvl4pPr marL="1600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5pPr>
            <a:lvl6pPr marL="25146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6pPr>
            <a:lvl7pPr marL="29718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7pPr>
            <a:lvl8pPr marL="34290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8pPr>
            <a:lvl9pPr marL="3886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lt1"/>
              </a:buClr>
              <a:buFont typeface="Arial"/>
              <a:buChar char="•"/>
              <a:defRPr sz="3200">
                <a:solidFill>
                  <a:schemeClr val="lt1"/>
                </a:solidFill>
                <a:latin typeface="Arial"/>
                <a:ea typeface="Arial"/>
                <a:cs typeface="Arial"/>
                <a:sym typeface="Arial"/>
              </a:defRPr>
            </a:lvl1pPr>
            <a:lvl2pPr marL="742950" indent="-10795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76200" algn="l" rtl="0">
              <a:spcBef>
                <a:spcPts val="480"/>
              </a:spcBef>
              <a:spcAft>
                <a:spcPts val="0"/>
              </a:spcAft>
              <a:buClr>
                <a:schemeClr val="lt1"/>
              </a:buClr>
              <a:buFont typeface="Arial"/>
              <a:buChar char="•"/>
              <a:defRPr sz="2400">
                <a:solidFill>
                  <a:schemeClr val="lt1"/>
                </a:solidFill>
                <a:latin typeface="Arial"/>
                <a:ea typeface="Arial"/>
                <a:cs typeface="Arial"/>
                <a:sym typeface="Arial"/>
              </a:defRPr>
            </a:lvl3pPr>
            <a:lvl4pPr marL="1600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5pPr>
            <a:lvl6pPr marL="25146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6pPr>
            <a:lvl7pPr marL="29718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7pPr>
            <a:lvl8pPr marL="34290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8pPr>
            <a:lvl9pPr marL="3886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9pPr>
          </a:lstStyle>
          <a:p>
            <a:endParaRPr/>
          </a:p>
        </p:txBody>
      </p:sp>
      <p:sp>
        <p:nvSpPr>
          <p:cNvPr id="42" name="Shape 4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lt2"/>
                </a:solidFill>
                <a:latin typeface="Arial"/>
                <a:ea typeface="Arial"/>
                <a:cs typeface="Arial"/>
                <a:sym typeface="Arial"/>
              </a:defRPr>
            </a:lvl2pPr>
            <a:lvl3pPr rtl="0">
              <a:spcBef>
                <a:spcPts val="0"/>
              </a:spcBef>
              <a:defRPr sz="4400">
                <a:solidFill>
                  <a:schemeClr val="lt2"/>
                </a:solidFill>
                <a:latin typeface="Arial"/>
                <a:ea typeface="Arial"/>
                <a:cs typeface="Arial"/>
                <a:sym typeface="Arial"/>
              </a:defRPr>
            </a:lvl3pPr>
            <a:lvl4pPr rtl="0">
              <a:spcBef>
                <a:spcPts val="0"/>
              </a:spcBef>
              <a:defRPr sz="4400">
                <a:solidFill>
                  <a:schemeClr val="lt2"/>
                </a:solidFill>
                <a:latin typeface="Arial"/>
                <a:ea typeface="Arial"/>
                <a:cs typeface="Arial"/>
                <a:sym typeface="Arial"/>
              </a:defRPr>
            </a:lvl4pPr>
            <a:lvl5pPr rtl="0">
              <a:spcBef>
                <a:spcPts val="0"/>
              </a:spcBef>
              <a:defRPr sz="4400">
                <a:solidFill>
                  <a:schemeClr val="lt2"/>
                </a:solidFill>
                <a:latin typeface="Arial"/>
                <a:ea typeface="Arial"/>
                <a:cs typeface="Arial"/>
                <a:sym typeface="Arial"/>
              </a:defRPr>
            </a:lvl5pPr>
            <a:lvl6pPr rtl="0">
              <a:spcBef>
                <a:spcPts val="0"/>
              </a:spcBef>
              <a:defRPr sz="4400">
                <a:solidFill>
                  <a:schemeClr val="lt2"/>
                </a:solidFill>
                <a:latin typeface="Arial"/>
                <a:ea typeface="Arial"/>
                <a:cs typeface="Arial"/>
                <a:sym typeface="Arial"/>
              </a:defRPr>
            </a:lvl6pPr>
            <a:lvl7pPr rtl="0">
              <a:spcBef>
                <a:spcPts val="0"/>
              </a:spcBef>
              <a:defRPr sz="4400">
                <a:solidFill>
                  <a:schemeClr val="lt2"/>
                </a:solidFill>
                <a:latin typeface="Arial"/>
                <a:ea typeface="Arial"/>
                <a:cs typeface="Arial"/>
                <a:sym typeface="Arial"/>
              </a:defRPr>
            </a:lvl7pPr>
            <a:lvl8pPr rtl="0">
              <a:spcBef>
                <a:spcPts val="0"/>
              </a:spcBef>
              <a:defRPr sz="4400">
                <a:solidFill>
                  <a:schemeClr val="lt2"/>
                </a:solidFill>
                <a:latin typeface="Arial"/>
                <a:ea typeface="Arial"/>
                <a:cs typeface="Arial"/>
                <a:sym typeface="Arial"/>
              </a:defRPr>
            </a:lvl8pPr>
            <a:lvl9pPr rtl="0">
              <a:spcBef>
                <a:spcPts val="0"/>
              </a:spcBef>
              <a:defRPr sz="4400">
                <a:solidFill>
                  <a:schemeClr val="lt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
        <p:nvSpPr>
          <p:cNvPr id="48" name="Shape 4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lt2"/>
                </a:solidFill>
                <a:latin typeface="Arial"/>
                <a:ea typeface="Arial"/>
                <a:cs typeface="Arial"/>
                <a:sym typeface="Arial"/>
              </a:defRPr>
            </a:lvl2pPr>
            <a:lvl3pPr rtl="0">
              <a:spcBef>
                <a:spcPts val="0"/>
              </a:spcBef>
              <a:defRPr sz="4400">
                <a:solidFill>
                  <a:schemeClr val="lt2"/>
                </a:solidFill>
                <a:latin typeface="Arial"/>
                <a:ea typeface="Arial"/>
                <a:cs typeface="Arial"/>
                <a:sym typeface="Arial"/>
              </a:defRPr>
            </a:lvl3pPr>
            <a:lvl4pPr rtl="0">
              <a:spcBef>
                <a:spcPts val="0"/>
              </a:spcBef>
              <a:defRPr sz="4400">
                <a:solidFill>
                  <a:schemeClr val="lt2"/>
                </a:solidFill>
                <a:latin typeface="Arial"/>
                <a:ea typeface="Arial"/>
                <a:cs typeface="Arial"/>
                <a:sym typeface="Arial"/>
              </a:defRPr>
            </a:lvl4pPr>
            <a:lvl5pPr rtl="0">
              <a:spcBef>
                <a:spcPts val="0"/>
              </a:spcBef>
              <a:defRPr sz="4400">
                <a:solidFill>
                  <a:schemeClr val="lt2"/>
                </a:solidFill>
                <a:latin typeface="Arial"/>
                <a:ea typeface="Arial"/>
                <a:cs typeface="Arial"/>
                <a:sym typeface="Arial"/>
              </a:defRPr>
            </a:lvl5pPr>
            <a:lvl6pPr rtl="0">
              <a:spcBef>
                <a:spcPts val="0"/>
              </a:spcBef>
              <a:defRPr sz="4400">
                <a:solidFill>
                  <a:schemeClr val="lt2"/>
                </a:solidFill>
                <a:latin typeface="Arial"/>
                <a:ea typeface="Arial"/>
                <a:cs typeface="Arial"/>
                <a:sym typeface="Arial"/>
              </a:defRPr>
            </a:lvl6pPr>
            <a:lvl7pPr rtl="0">
              <a:spcBef>
                <a:spcPts val="0"/>
              </a:spcBef>
              <a:defRPr sz="4400">
                <a:solidFill>
                  <a:schemeClr val="lt2"/>
                </a:solidFill>
                <a:latin typeface="Arial"/>
                <a:ea typeface="Arial"/>
                <a:cs typeface="Arial"/>
                <a:sym typeface="Arial"/>
              </a:defRPr>
            </a:lvl7pPr>
            <a:lvl8pPr rtl="0">
              <a:spcBef>
                <a:spcPts val="0"/>
              </a:spcBef>
              <a:defRPr sz="4400">
                <a:solidFill>
                  <a:schemeClr val="lt2"/>
                </a:solidFill>
                <a:latin typeface="Arial"/>
                <a:ea typeface="Arial"/>
                <a:cs typeface="Arial"/>
                <a:sym typeface="Arial"/>
              </a:defRPr>
            </a:lvl8pPr>
            <a:lvl9pPr rtl="0">
              <a:spcBef>
                <a:spcPts val="0"/>
              </a:spcBef>
              <a:defRPr sz="4400">
                <a:solidFill>
                  <a:schemeClr val="lt2"/>
                </a:solidFill>
                <a:latin typeface="Arial"/>
                <a:ea typeface="Arial"/>
                <a:cs typeface="Arial"/>
                <a:sym typeface="Arial"/>
              </a:defRPr>
            </a:lvl9pPr>
          </a:lstStyle>
          <a:p>
            <a:endParaRPr/>
          </a:p>
        </p:txBody>
      </p:sp>
      <p:sp>
        <p:nvSpPr>
          <p:cNvPr id="53" name="Shape 5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54" name="Shape 5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55" name="Shape 5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60" name="Shape 6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lt1"/>
              </a:buClr>
              <a:buFont typeface="Arial"/>
              <a:buChar char="•"/>
              <a:defRPr sz="3200">
                <a:solidFill>
                  <a:schemeClr val="lt1"/>
                </a:solidFill>
                <a:latin typeface="Arial"/>
                <a:ea typeface="Arial"/>
                <a:cs typeface="Arial"/>
                <a:sym typeface="Arial"/>
              </a:defRPr>
            </a:lvl1pPr>
            <a:lvl2pPr marL="742950" indent="-10795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76200" algn="l" rtl="0">
              <a:spcBef>
                <a:spcPts val="480"/>
              </a:spcBef>
              <a:spcAft>
                <a:spcPts val="0"/>
              </a:spcAft>
              <a:buClr>
                <a:schemeClr val="lt1"/>
              </a:buClr>
              <a:buFont typeface="Arial"/>
              <a:buChar char="•"/>
              <a:defRPr sz="2400">
                <a:solidFill>
                  <a:schemeClr val="lt1"/>
                </a:solidFill>
                <a:latin typeface="Arial"/>
                <a:ea typeface="Arial"/>
                <a:cs typeface="Arial"/>
                <a:sym typeface="Arial"/>
              </a:defRPr>
            </a:lvl3pPr>
            <a:lvl4pPr marL="1600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5pPr>
            <a:lvl6pPr marL="25146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6pPr>
            <a:lvl7pPr marL="29718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7pPr>
            <a:lvl8pPr marL="34290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8pPr>
            <a:lvl9pPr marL="3886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9pPr>
          </a:lstStyle>
          <a:p>
            <a:endParaRPr/>
          </a:p>
        </p:txBody>
      </p:sp>
      <p:sp>
        <p:nvSpPr>
          <p:cNvPr id="61" name="Shape 6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lt2"/>
                </a:solidFill>
                <a:latin typeface="Arial"/>
                <a:ea typeface="Arial"/>
                <a:cs typeface="Arial"/>
                <a:sym typeface="Arial"/>
              </a:defRPr>
            </a:lvl1pPr>
            <a:lvl2pPr algn="ctr" rtl="0">
              <a:spcBef>
                <a:spcPts val="0"/>
              </a:spcBef>
              <a:spcAft>
                <a:spcPts val="0"/>
              </a:spcAft>
              <a:defRPr sz="4400">
                <a:solidFill>
                  <a:schemeClr val="lt2"/>
                </a:solidFill>
                <a:latin typeface="Arial"/>
                <a:ea typeface="Arial"/>
                <a:cs typeface="Arial"/>
                <a:sym typeface="Arial"/>
              </a:defRPr>
            </a:lvl2pPr>
            <a:lvl3pPr algn="ctr" rtl="0">
              <a:spcBef>
                <a:spcPts val="0"/>
              </a:spcBef>
              <a:spcAft>
                <a:spcPts val="0"/>
              </a:spcAft>
              <a:defRPr sz="4400">
                <a:solidFill>
                  <a:schemeClr val="lt2"/>
                </a:solidFill>
                <a:latin typeface="Arial"/>
                <a:ea typeface="Arial"/>
                <a:cs typeface="Arial"/>
                <a:sym typeface="Arial"/>
              </a:defRPr>
            </a:lvl3pPr>
            <a:lvl4pPr algn="ctr" rtl="0">
              <a:spcBef>
                <a:spcPts val="0"/>
              </a:spcBef>
              <a:spcAft>
                <a:spcPts val="0"/>
              </a:spcAft>
              <a:defRPr sz="4400">
                <a:solidFill>
                  <a:schemeClr val="lt2"/>
                </a:solidFill>
                <a:latin typeface="Arial"/>
                <a:ea typeface="Arial"/>
                <a:cs typeface="Arial"/>
                <a:sym typeface="Arial"/>
              </a:defRPr>
            </a:lvl4pPr>
            <a:lvl5pPr algn="ctr" rtl="0">
              <a:spcBef>
                <a:spcPts val="0"/>
              </a:spcBef>
              <a:spcAft>
                <a:spcPts val="0"/>
              </a:spcAft>
              <a:defRPr sz="4400">
                <a:solidFill>
                  <a:schemeClr val="lt2"/>
                </a:solidFill>
                <a:latin typeface="Arial"/>
                <a:ea typeface="Arial"/>
                <a:cs typeface="Arial"/>
                <a:sym typeface="Arial"/>
              </a:defRPr>
            </a:lvl5pPr>
            <a:lvl6pPr marL="457200" algn="ctr" rtl="0">
              <a:spcBef>
                <a:spcPts val="0"/>
              </a:spcBef>
              <a:spcAft>
                <a:spcPts val="0"/>
              </a:spcAft>
              <a:defRPr sz="4400">
                <a:solidFill>
                  <a:schemeClr val="lt2"/>
                </a:solidFill>
                <a:latin typeface="Arial"/>
                <a:ea typeface="Arial"/>
                <a:cs typeface="Arial"/>
                <a:sym typeface="Arial"/>
              </a:defRPr>
            </a:lvl6pPr>
            <a:lvl7pPr marL="914400" algn="ctr" rtl="0">
              <a:spcBef>
                <a:spcPts val="0"/>
              </a:spcBef>
              <a:spcAft>
                <a:spcPts val="0"/>
              </a:spcAft>
              <a:defRPr sz="4400">
                <a:solidFill>
                  <a:schemeClr val="lt2"/>
                </a:solidFill>
                <a:latin typeface="Arial"/>
                <a:ea typeface="Arial"/>
                <a:cs typeface="Arial"/>
                <a:sym typeface="Arial"/>
              </a:defRPr>
            </a:lvl7pPr>
            <a:lvl8pPr marL="1371600" algn="ctr" rtl="0">
              <a:spcBef>
                <a:spcPts val="0"/>
              </a:spcBef>
              <a:spcAft>
                <a:spcPts val="0"/>
              </a:spcAft>
              <a:defRPr sz="4400">
                <a:solidFill>
                  <a:schemeClr val="lt2"/>
                </a:solidFill>
                <a:latin typeface="Arial"/>
                <a:ea typeface="Arial"/>
                <a:cs typeface="Arial"/>
                <a:sym typeface="Arial"/>
              </a:defRPr>
            </a:lvl8pPr>
            <a:lvl9pPr marL="1828800"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66" name="Shape 66"/>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lt1"/>
              </a:buClr>
              <a:buFont typeface="Arial"/>
              <a:buChar char="•"/>
              <a:defRPr sz="3200">
                <a:solidFill>
                  <a:schemeClr val="lt1"/>
                </a:solidFill>
                <a:latin typeface="Arial"/>
                <a:ea typeface="Arial"/>
                <a:cs typeface="Arial"/>
                <a:sym typeface="Arial"/>
              </a:defRPr>
            </a:lvl1pPr>
            <a:lvl2pPr marL="742950" indent="-107950" algn="l" rtl="0">
              <a:spcBef>
                <a:spcPts val="560"/>
              </a:spcBef>
              <a:spcAft>
                <a:spcPts val="0"/>
              </a:spcAft>
              <a:buClr>
                <a:schemeClr val="lt1"/>
              </a:buClr>
              <a:buFont typeface="Arial"/>
              <a:buChar char="–"/>
              <a:defRPr sz="2800">
                <a:solidFill>
                  <a:schemeClr val="lt1"/>
                </a:solidFill>
                <a:latin typeface="Arial"/>
                <a:ea typeface="Arial"/>
                <a:cs typeface="Arial"/>
                <a:sym typeface="Arial"/>
              </a:defRPr>
            </a:lvl2pPr>
            <a:lvl3pPr marL="1143000" indent="-76200" algn="l" rtl="0">
              <a:spcBef>
                <a:spcPts val="480"/>
              </a:spcBef>
              <a:spcAft>
                <a:spcPts val="0"/>
              </a:spcAft>
              <a:buClr>
                <a:schemeClr val="lt1"/>
              </a:buClr>
              <a:buFont typeface="Arial"/>
              <a:buChar char="•"/>
              <a:defRPr sz="2400">
                <a:solidFill>
                  <a:schemeClr val="lt1"/>
                </a:solidFill>
                <a:latin typeface="Arial"/>
                <a:ea typeface="Arial"/>
                <a:cs typeface="Arial"/>
                <a:sym typeface="Arial"/>
              </a:defRPr>
            </a:lvl3pPr>
            <a:lvl4pPr marL="1600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4pPr>
            <a:lvl5pPr marL="20574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5pPr>
            <a:lvl6pPr marL="25146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6pPr>
            <a:lvl7pPr marL="29718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7pPr>
            <a:lvl8pPr marL="34290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8pPr>
            <a:lvl9pPr marL="3886200" indent="-101600" algn="l" rtl="0">
              <a:spcBef>
                <a:spcPts val="400"/>
              </a:spcBef>
              <a:spcAft>
                <a:spcPts val="0"/>
              </a:spcAft>
              <a:buClr>
                <a:schemeClr val="lt1"/>
              </a:buClr>
              <a:buFont typeface="Arial"/>
              <a:buChar char="»"/>
              <a:defRPr sz="2000">
                <a:solidFill>
                  <a:schemeClr val="lt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lt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lt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lt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lt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lt2"/>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lt1"/>
              </a:buClr>
              <a:buFont typeface="Arial"/>
              <a:buChar char="•"/>
              <a:defRPr sz="3200" b="0" i="0" u="none" strike="noStrike" cap="none" baseline="0">
                <a:solidFill>
                  <a:schemeClr val="lt1"/>
                </a:solidFill>
                <a:latin typeface="Arial"/>
                <a:ea typeface="Arial"/>
                <a:cs typeface="Arial"/>
                <a:sym typeface="Arial"/>
              </a:defRPr>
            </a:lvl1pPr>
            <a:lvl2pPr marL="742950" marR="0" indent="-107950" algn="l" rtl="0">
              <a:spcBef>
                <a:spcPts val="560"/>
              </a:spcBef>
              <a:spcAft>
                <a:spcPts val="0"/>
              </a:spcAft>
              <a:buClr>
                <a:schemeClr val="lt1"/>
              </a:buClr>
              <a:buFont typeface="Arial"/>
              <a:buChar char="–"/>
              <a:defRPr sz="2800" b="0" i="0" u="none" strike="noStrike" cap="none" baseline="0">
                <a:solidFill>
                  <a:schemeClr val="lt1"/>
                </a:solidFill>
                <a:latin typeface="Arial"/>
                <a:ea typeface="Arial"/>
                <a:cs typeface="Arial"/>
                <a:sym typeface="Arial"/>
              </a:defRPr>
            </a:lvl2pPr>
            <a:lvl3pPr marL="1143000" marR="0" indent="-76200" algn="l" rtl="0">
              <a:spcBef>
                <a:spcPts val="480"/>
              </a:spcBef>
              <a:spcAft>
                <a:spcPts val="0"/>
              </a:spcAft>
              <a:buClr>
                <a:schemeClr val="lt1"/>
              </a:buClr>
              <a:buFont typeface="Arial"/>
              <a:buChar char="•"/>
              <a:defRPr sz="2400" b="0" i="0" u="none" strike="noStrike" cap="none" baseline="0">
                <a:solidFill>
                  <a:schemeClr val="lt1"/>
                </a:solidFill>
                <a:latin typeface="Arial"/>
                <a:ea typeface="Arial"/>
                <a:cs typeface="Arial"/>
                <a:sym typeface="Arial"/>
              </a:defRPr>
            </a:lvl3pPr>
            <a:lvl4pPr marL="1600200" marR="0" indent="-101600" algn="l" rtl="0">
              <a:spcBef>
                <a:spcPts val="400"/>
              </a:spcBef>
              <a:spcAft>
                <a:spcPts val="0"/>
              </a:spcAft>
              <a:buClr>
                <a:schemeClr val="lt1"/>
              </a:buClr>
              <a:buFont typeface="Arial"/>
              <a:buChar char="–"/>
              <a:defRPr sz="2000" b="0" i="0" u="none" strike="noStrike" cap="none" baseline="0">
                <a:solidFill>
                  <a:schemeClr val="lt1"/>
                </a:solidFill>
                <a:latin typeface="Arial"/>
                <a:ea typeface="Arial"/>
                <a:cs typeface="Arial"/>
                <a:sym typeface="Arial"/>
              </a:defRPr>
            </a:lvl4pPr>
            <a:lvl5pPr marL="2057400" marR="0" indent="-101600" algn="l" rtl="0">
              <a:spcBef>
                <a:spcPts val="400"/>
              </a:spcBef>
              <a:spcAft>
                <a:spcPts val="0"/>
              </a:spcAft>
              <a:buClr>
                <a:schemeClr val="lt1"/>
              </a:buClr>
              <a:buFont typeface="Arial"/>
              <a:buChar char="»"/>
              <a:defRPr sz="2000" b="0" i="0" u="none" strike="noStrike" cap="none" baseline="0">
                <a:solidFill>
                  <a:schemeClr val="lt1"/>
                </a:solidFill>
                <a:latin typeface="Arial"/>
                <a:ea typeface="Arial"/>
                <a:cs typeface="Arial"/>
                <a:sym typeface="Arial"/>
              </a:defRPr>
            </a:lvl5pPr>
            <a:lvl6pPr marL="2514600" marR="0" indent="-101600" algn="l" rtl="0">
              <a:spcBef>
                <a:spcPts val="400"/>
              </a:spcBef>
              <a:spcAft>
                <a:spcPts val="0"/>
              </a:spcAft>
              <a:buClr>
                <a:schemeClr val="lt1"/>
              </a:buClr>
              <a:buFont typeface="Arial"/>
              <a:buChar char="»"/>
              <a:defRPr sz="2000" b="0" i="0" u="none" strike="noStrike" cap="none" baseline="0">
                <a:solidFill>
                  <a:schemeClr val="lt1"/>
                </a:solidFill>
                <a:latin typeface="Arial"/>
                <a:ea typeface="Arial"/>
                <a:cs typeface="Arial"/>
                <a:sym typeface="Arial"/>
              </a:defRPr>
            </a:lvl6pPr>
            <a:lvl7pPr marL="2971800" marR="0" indent="-101600" algn="l" rtl="0">
              <a:spcBef>
                <a:spcPts val="400"/>
              </a:spcBef>
              <a:spcAft>
                <a:spcPts val="0"/>
              </a:spcAft>
              <a:buClr>
                <a:schemeClr val="lt1"/>
              </a:buClr>
              <a:buFont typeface="Arial"/>
              <a:buChar char="»"/>
              <a:defRPr sz="2000" b="0" i="0" u="none" strike="noStrike" cap="none" baseline="0">
                <a:solidFill>
                  <a:schemeClr val="lt1"/>
                </a:solidFill>
                <a:latin typeface="Arial"/>
                <a:ea typeface="Arial"/>
                <a:cs typeface="Arial"/>
                <a:sym typeface="Arial"/>
              </a:defRPr>
            </a:lvl7pPr>
            <a:lvl8pPr marL="3429000" marR="0" indent="-101600" algn="l" rtl="0">
              <a:spcBef>
                <a:spcPts val="400"/>
              </a:spcBef>
              <a:spcAft>
                <a:spcPts val="0"/>
              </a:spcAft>
              <a:buClr>
                <a:schemeClr val="lt1"/>
              </a:buClr>
              <a:buFont typeface="Arial"/>
              <a:buChar char="»"/>
              <a:defRPr sz="2000" b="0" i="0" u="none" strike="noStrike" cap="none" baseline="0">
                <a:solidFill>
                  <a:schemeClr val="lt1"/>
                </a:solidFill>
                <a:latin typeface="Arial"/>
                <a:ea typeface="Arial"/>
                <a:cs typeface="Arial"/>
                <a:sym typeface="Arial"/>
              </a:defRPr>
            </a:lvl8pPr>
            <a:lvl9pPr marL="3886200" marR="0" indent="-101600" algn="l" rtl="0">
              <a:spcBef>
                <a:spcPts val="400"/>
              </a:spcBef>
              <a:spcAft>
                <a:spcPts val="0"/>
              </a:spcAft>
              <a:buClr>
                <a:schemeClr val="lt1"/>
              </a:buClr>
              <a:buFont typeface="Arial"/>
              <a:buChar char="»"/>
              <a:defRPr sz="2000" b="0" i="0" u="none" strike="noStrike" cap="none" baseline="0">
                <a:solidFill>
                  <a:schemeClr val="lt1"/>
                </a:solidFill>
                <a:latin typeface="Arial"/>
                <a:ea typeface="Arial"/>
                <a:cs typeface="Arial"/>
                <a:sym typeface="Arial"/>
              </a:defRPr>
            </a:lvl9pPr>
          </a:lstStyle>
          <a:p>
            <a:endParaRPr/>
          </a:p>
        </p:txBody>
      </p:sp>
      <p:sp>
        <p:nvSpPr>
          <p:cNvPr id="7" name="Shape 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8" name="Shape 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lt1"/>
                </a:solidFill>
                <a:latin typeface="Arial"/>
                <a:ea typeface="Arial"/>
                <a:cs typeface="Arial"/>
                <a:sym typeface="Arial"/>
              </a:defRPr>
            </a:lvl1pPr>
            <a:lvl2pPr marL="457200" marR="0" indent="0" algn="l" rtl="0">
              <a:spcBef>
                <a:spcPts val="0"/>
              </a:spcBef>
              <a:defRPr sz="1800" b="0" i="0" u="none" strike="noStrike" cap="none" baseline="0">
                <a:solidFill>
                  <a:schemeClr val="lt1"/>
                </a:solidFill>
                <a:latin typeface="Arial"/>
                <a:ea typeface="Arial"/>
                <a:cs typeface="Arial"/>
                <a:sym typeface="Arial"/>
              </a:defRPr>
            </a:lvl2pPr>
            <a:lvl3pPr marL="914400" marR="0" indent="0" algn="l" rtl="0">
              <a:spcBef>
                <a:spcPts val="0"/>
              </a:spcBef>
              <a:defRPr sz="1800" b="0" i="0" u="none" strike="noStrike" cap="none" baseline="0">
                <a:solidFill>
                  <a:schemeClr val="lt1"/>
                </a:solidFill>
                <a:latin typeface="Arial"/>
                <a:ea typeface="Arial"/>
                <a:cs typeface="Arial"/>
                <a:sym typeface="Arial"/>
              </a:defRPr>
            </a:lvl3pPr>
            <a:lvl4pPr marL="1371600" marR="0" indent="0" algn="l" rtl="0">
              <a:spcBef>
                <a:spcPts val="0"/>
              </a:spcBef>
              <a:defRPr sz="1800" b="0" i="0" u="none" strike="noStrike" cap="none" baseline="0">
                <a:solidFill>
                  <a:schemeClr val="lt1"/>
                </a:solidFill>
                <a:latin typeface="Arial"/>
                <a:ea typeface="Arial"/>
                <a:cs typeface="Arial"/>
                <a:sym typeface="Arial"/>
              </a:defRPr>
            </a:lvl4pPr>
            <a:lvl5pPr marL="1828800" marR="0" indent="0" algn="l" rtl="0">
              <a:spcBef>
                <a:spcPts val="0"/>
              </a:spcBef>
              <a:defRPr sz="1800" b="0" i="0" u="none" strike="noStrike" cap="none" baseline="0">
                <a:solidFill>
                  <a:schemeClr val="lt1"/>
                </a:solidFill>
                <a:latin typeface="Arial"/>
                <a:ea typeface="Arial"/>
                <a:cs typeface="Arial"/>
                <a:sym typeface="Arial"/>
              </a:defRPr>
            </a:lvl5pPr>
            <a:lvl6pPr marL="2286000" marR="0" indent="0" algn="l" rtl="0">
              <a:spcBef>
                <a:spcPts val="0"/>
              </a:spcBef>
              <a:defRPr sz="1800" b="0" i="0" u="none" strike="noStrike" cap="none" baseline="0">
                <a:solidFill>
                  <a:schemeClr val="lt1"/>
                </a:solidFill>
                <a:latin typeface="Arial"/>
                <a:ea typeface="Arial"/>
                <a:cs typeface="Arial"/>
                <a:sym typeface="Arial"/>
              </a:defRPr>
            </a:lvl6pPr>
            <a:lvl7pPr marL="2743200" marR="0" indent="0" algn="l" rtl="0">
              <a:spcBef>
                <a:spcPts val="0"/>
              </a:spcBef>
              <a:defRPr sz="1800" b="0" i="0" u="none" strike="noStrike" cap="none" baseline="0">
                <a:solidFill>
                  <a:schemeClr val="lt1"/>
                </a:solidFill>
                <a:latin typeface="Arial"/>
                <a:ea typeface="Arial"/>
                <a:cs typeface="Arial"/>
                <a:sym typeface="Arial"/>
              </a:defRPr>
            </a:lvl7pPr>
            <a:lvl8pPr marL="3200400" marR="0" indent="0" algn="l" rtl="0">
              <a:spcBef>
                <a:spcPts val="0"/>
              </a:spcBef>
              <a:defRPr sz="1800" b="0" i="0" u="none" strike="noStrike" cap="none" baseline="0">
                <a:solidFill>
                  <a:schemeClr val="lt1"/>
                </a:solidFill>
                <a:latin typeface="Arial"/>
                <a:ea typeface="Arial"/>
                <a:cs typeface="Arial"/>
                <a:sym typeface="Arial"/>
              </a:defRPr>
            </a:lvl8pPr>
            <a:lvl9pPr marL="3657600" marR="0" indent="0" algn="l" rtl="0">
              <a:spcBef>
                <a:spcPts val="0"/>
              </a:spcBef>
              <a:defRPr sz="1800" b="0" i="0" u="none" strike="noStrike" cap="none" baseline="0">
                <a:solidFill>
                  <a:schemeClr val="lt1"/>
                </a:solidFill>
                <a:latin typeface="Arial"/>
                <a:ea typeface="Arial"/>
                <a:cs typeface="Arial"/>
                <a:sym typeface="Arial"/>
              </a:defRPr>
            </a:lvl9pPr>
          </a:lstStyle>
          <a:p>
            <a:endParaRPr/>
          </a:p>
        </p:txBody>
      </p:sp>
      <p:sp>
        <p:nvSpPr>
          <p:cNvPr id="9" name="Shape 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baseline="0">
                <a:solidFill>
                  <a:schemeClr val="lt1"/>
                </a:solidFill>
                <a:latin typeface="Arial"/>
                <a:ea typeface="Arial"/>
                <a:cs typeface="Arial"/>
                <a:sym typeface="Arial"/>
              </a:rPr>
              <a:t>‹#›</a:t>
            </a:fld>
            <a:endParaRPr lang="en-US" sz="1400" b="0" i="0" u="none" strike="noStrike" cap="none" baseline="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Text Placeholder 2"/>
          <p:cNvSpPr>
            <a:spLocks noGrp="1"/>
          </p:cNvSpPr>
          <p:nvPr>
            <p:ph type="body" idx="1"/>
          </p:nvPr>
        </p:nvSpPr>
        <p:spPr/>
        <p:txBody>
          <a:bodyPr/>
          <a:lstStyle/>
          <a:p>
            <a:r>
              <a:rPr lang="en-US" dirty="0" smtClean="0"/>
              <a:t>What do you know about the Syrian refugee crisis?</a:t>
            </a:r>
          </a:p>
          <a:p>
            <a:endParaRPr lang="en-US" dirty="0"/>
          </a:p>
          <a:p>
            <a:r>
              <a:rPr lang="en-US" dirty="0" smtClean="0"/>
              <a:t>Look up on your phone 3 facts about the refugee crisis.</a:t>
            </a:r>
          </a:p>
        </p:txBody>
      </p:sp>
    </p:spTree>
    <p:extLst>
      <p:ext uri="{BB962C8B-B14F-4D97-AF65-F5344CB8AC3E}">
        <p14:creationId xmlns:p14="http://schemas.microsoft.com/office/powerpoint/2010/main" val="416363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Genre/Style </a:t>
            </a:r>
          </a:p>
        </p:txBody>
      </p:sp>
      <p:sp>
        <p:nvSpPr>
          <p:cNvPr id="150" name="Shape 150"/>
          <p:cNvSpPr txBox="1">
            <a:spLocks noGrp="1"/>
          </p:cNvSpPr>
          <p:nvPr>
            <p:ph type="body" idx="1"/>
          </p:nvPr>
        </p:nvSpPr>
        <p:spPr>
          <a:xfrm>
            <a:off x="457200" y="1447800"/>
            <a:ext cx="8229600" cy="5257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Sermon, diaries, letters, personal narratives, slave narratives, poetry</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Once explorers began to travel to the New World, they chronicled their experiences in the form of diaries and letters home.</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Often, the diaries and letters were propaganda designed to increase settlers’ interest in the land.</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Instructive</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Plain style (used everyday language)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Arial"/>
              <a:buNone/>
            </a:pPr>
            <a:r>
              <a:rPr lang="en-US" sz="4000" b="1" i="0" u="none" strike="noStrike" cap="none" baseline="0">
                <a:solidFill>
                  <a:schemeClr val="lt2"/>
                </a:solidFill>
                <a:latin typeface="Arial"/>
                <a:ea typeface="Arial"/>
                <a:cs typeface="Arial"/>
                <a:sym typeface="Arial"/>
              </a:rPr>
              <a:t>MAJOR WRITERS</a:t>
            </a:r>
          </a:p>
        </p:txBody>
      </p:sp>
      <p:sp>
        <p:nvSpPr>
          <p:cNvPr id="156" name="Shape 156"/>
          <p:cNvSpPr txBox="1">
            <a:spLocks noGrp="1"/>
          </p:cNvSpPr>
          <p:nvPr>
            <p:ph type="body" idx="1"/>
          </p:nvPr>
        </p:nvSpPr>
        <p:spPr>
          <a:xfrm>
            <a:off x="722312" y="2906711"/>
            <a:ext cx="7772400" cy="150018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a:solidFill>
                  <a:schemeClr val="lt1"/>
                </a:solidFill>
                <a:latin typeface="Arial"/>
                <a:ea typeface="Arial"/>
                <a:cs typeface="Arial"/>
                <a:sym typeface="Arial"/>
              </a:rPr>
              <a:t>The Age of Faith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John Smith (1580-1631)</a:t>
            </a:r>
          </a:p>
        </p:txBody>
      </p:sp>
      <p:sp>
        <p:nvSpPr>
          <p:cNvPr id="162" name="Shape 162"/>
          <p:cNvSpPr txBox="1">
            <a:spLocks noGrp="1"/>
          </p:cNvSpPr>
          <p:nvPr>
            <p:ph type="body" idx="1"/>
          </p:nvPr>
        </p:nvSpPr>
        <p:spPr>
          <a:xfrm>
            <a:off x="3505200" y="1600200"/>
            <a:ext cx="5181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Founded Jamestown in 1607</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Described the country as paradise (what everyone was looking for)</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Known as an adventurer; a writer; difficult</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Somewhat of a braggart </a:t>
            </a:r>
          </a:p>
          <a:p>
            <a:pPr marL="0" marR="0" lvl="0" indent="0" algn="l" rtl="0">
              <a:spcBef>
                <a:spcPts val="0"/>
              </a:spcBef>
              <a:buNone/>
            </a:pPr>
            <a:endParaRPr sz="3200" b="0" i="0" u="none" strike="noStrike" cap="none" baseline="0">
              <a:solidFill>
                <a:schemeClr val="lt1"/>
              </a:solidFill>
              <a:latin typeface="Arial"/>
              <a:ea typeface="Arial"/>
              <a:cs typeface="Arial"/>
              <a:sym typeface="Arial"/>
            </a:endParaRPr>
          </a:p>
        </p:txBody>
      </p:sp>
      <p:pic>
        <p:nvPicPr>
          <p:cNvPr id="163" name="Shape 163"/>
          <p:cNvPicPr preferRelativeResize="0"/>
          <p:nvPr/>
        </p:nvPicPr>
        <p:blipFill rotWithShape="1">
          <a:blip r:embed="rId3">
            <a:alphaModFix/>
          </a:blip>
          <a:srcRect/>
          <a:stretch/>
        </p:blipFill>
        <p:spPr>
          <a:xfrm>
            <a:off x="25400" y="1752600"/>
            <a:ext cx="3208336" cy="41148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John Smith (cont.)</a:t>
            </a:r>
          </a:p>
        </p:txBody>
      </p:sp>
      <p:sp>
        <p:nvSpPr>
          <p:cNvPr id="169" name="Shape 16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Major Works:</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“General History of Virginia”</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Pocahontas Legend</a:t>
            </a:r>
          </a:p>
        </p:txBody>
      </p:sp>
      <p:pic>
        <p:nvPicPr>
          <p:cNvPr id="170" name="Shape 170"/>
          <p:cNvPicPr preferRelativeResize="0"/>
          <p:nvPr/>
        </p:nvPicPr>
        <p:blipFill rotWithShape="1">
          <a:blip r:embed="rId3">
            <a:alphaModFix/>
          </a:blip>
          <a:srcRect/>
          <a:stretch/>
        </p:blipFill>
        <p:spPr>
          <a:xfrm>
            <a:off x="1295400" y="3429000"/>
            <a:ext cx="3022599" cy="3022599"/>
          </a:xfrm>
          <a:prstGeom prst="rect">
            <a:avLst/>
          </a:prstGeom>
          <a:noFill/>
          <a:ln>
            <a:noFill/>
          </a:ln>
        </p:spPr>
      </p:pic>
      <p:pic>
        <p:nvPicPr>
          <p:cNvPr id="171" name="Shape 171"/>
          <p:cNvPicPr preferRelativeResize="0"/>
          <p:nvPr/>
        </p:nvPicPr>
        <p:blipFill rotWithShape="1">
          <a:blip r:embed="rId4">
            <a:alphaModFix/>
          </a:blip>
          <a:srcRect/>
          <a:stretch/>
        </p:blipFill>
        <p:spPr>
          <a:xfrm>
            <a:off x="5867400" y="1524000"/>
            <a:ext cx="2944811" cy="453866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33336"/>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William Bradford (1590-1657)</a:t>
            </a:r>
          </a:p>
        </p:txBody>
      </p:sp>
      <p:sp>
        <p:nvSpPr>
          <p:cNvPr id="177" name="Shape 177"/>
          <p:cNvSpPr txBox="1">
            <a:spLocks noGrp="1"/>
          </p:cNvSpPr>
          <p:nvPr>
            <p:ph type="body" idx="1"/>
          </p:nvPr>
        </p:nvSpPr>
        <p:spPr>
          <a:xfrm>
            <a:off x="304800" y="1439862"/>
            <a:ext cx="5181600" cy="5410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Gave the group the name of pilgrims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Intended to land in Virginia, but landed on the tip of Cape Cod (now Massachusetts) in the winter of 1620</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As they were about to land the ship, Bradford’s wife jumped overboard and drowned</a:t>
            </a:r>
          </a:p>
        </p:txBody>
      </p:sp>
      <p:pic>
        <p:nvPicPr>
          <p:cNvPr id="178" name="Shape 178"/>
          <p:cNvPicPr preferRelativeResize="0"/>
          <p:nvPr/>
        </p:nvPicPr>
        <p:blipFill rotWithShape="1">
          <a:blip r:embed="rId3">
            <a:alphaModFix/>
          </a:blip>
          <a:srcRect/>
          <a:stretch/>
        </p:blipFill>
        <p:spPr>
          <a:xfrm>
            <a:off x="5791200" y="1371600"/>
            <a:ext cx="2849562" cy="4976812"/>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04800" y="14478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William Bradford (cont.)</a:t>
            </a:r>
          </a:p>
        </p:txBody>
      </p:sp>
      <p:sp>
        <p:nvSpPr>
          <p:cNvPr id="184" name="Shape 184"/>
          <p:cNvSpPr txBox="1">
            <a:spLocks noGrp="1"/>
          </p:cNvSpPr>
          <p:nvPr>
            <p:ph type="body" idx="1"/>
          </p:nvPr>
        </p:nvSpPr>
        <p:spPr>
          <a:xfrm>
            <a:off x="304800" y="2514600"/>
            <a:ext cx="5638800" cy="4343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Part of writing the Mayflower compact</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Elected governor of Plymouth (re-elected 30 times)</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Major works include “Of Plymouth Plantation” </a:t>
            </a:r>
          </a:p>
        </p:txBody>
      </p:sp>
      <p:pic>
        <p:nvPicPr>
          <p:cNvPr id="185" name="Shape 185"/>
          <p:cNvPicPr preferRelativeResize="0"/>
          <p:nvPr/>
        </p:nvPicPr>
        <p:blipFill rotWithShape="1">
          <a:blip r:embed="rId3">
            <a:alphaModFix/>
          </a:blip>
          <a:srcRect/>
          <a:stretch/>
        </p:blipFill>
        <p:spPr>
          <a:xfrm>
            <a:off x="0" y="0"/>
            <a:ext cx="2514599" cy="1484312"/>
          </a:xfrm>
          <a:prstGeom prst="rect">
            <a:avLst/>
          </a:prstGeom>
          <a:noFill/>
          <a:ln>
            <a:noFill/>
          </a:ln>
        </p:spPr>
      </p:pic>
      <p:pic>
        <p:nvPicPr>
          <p:cNvPr id="186" name="Shape 186"/>
          <p:cNvPicPr preferRelativeResize="0"/>
          <p:nvPr/>
        </p:nvPicPr>
        <p:blipFill rotWithShape="1">
          <a:blip r:embed="rId4">
            <a:alphaModFix/>
          </a:blip>
          <a:srcRect/>
          <a:stretch/>
        </p:blipFill>
        <p:spPr>
          <a:xfrm>
            <a:off x="6042025" y="2590800"/>
            <a:ext cx="2847975" cy="39878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Anne Bradstreet (1612-1672)</a:t>
            </a:r>
          </a:p>
        </p:txBody>
      </p:sp>
      <p:sp>
        <p:nvSpPr>
          <p:cNvPr id="192" name="Shape 192"/>
          <p:cNvSpPr txBox="1">
            <a:spLocks noGrp="1"/>
          </p:cNvSpPr>
          <p:nvPr>
            <p:ph type="body" idx="1"/>
          </p:nvPr>
        </p:nvSpPr>
        <p:spPr>
          <a:xfrm>
            <a:off x="2514600" y="1295400"/>
            <a:ext cx="6248399"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First published American poet (not another  poet for 200 years)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Used conceits (or extended metaphors)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Modest and somewhat embarrassed</a:t>
            </a:r>
          </a:p>
          <a:p>
            <a:pPr marL="0" marR="0" lvl="0" indent="0" algn="l" rtl="0">
              <a:spcBef>
                <a:spcPts val="0"/>
              </a:spcBef>
              <a:buNone/>
            </a:pPr>
            <a:endParaRPr sz="2800" b="0" i="0" u="none" strike="noStrike" cap="none" baseline="0">
              <a:solidFill>
                <a:schemeClr val="lt1"/>
              </a:solidFill>
              <a:latin typeface="Arial"/>
              <a:ea typeface="Arial"/>
              <a:cs typeface="Arial"/>
              <a:sym typeface="Arial"/>
            </a:endParaRPr>
          </a:p>
        </p:txBody>
      </p:sp>
      <p:pic>
        <p:nvPicPr>
          <p:cNvPr id="193" name="Shape 193"/>
          <p:cNvPicPr preferRelativeResize="0"/>
          <p:nvPr/>
        </p:nvPicPr>
        <p:blipFill rotWithShape="1">
          <a:blip r:embed="rId3">
            <a:alphaModFix/>
          </a:blip>
          <a:srcRect/>
          <a:stretch/>
        </p:blipFill>
        <p:spPr>
          <a:xfrm>
            <a:off x="0" y="990600"/>
            <a:ext cx="2420937" cy="3429000"/>
          </a:xfrm>
          <a:prstGeom prst="rect">
            <a:avLst/>
          </a:prstGeom>
          <a:noFill/>
          <a:ln>
            <a:noFill/>
          </a:ln>
        </p:spPr>
      </p:pic>
      <p:pic>
        <p:nvPicPr>
          <p:cNvPr id="194" name="Shape 194"/>
          <p:cNvPicPr preferRelativeResize="0"/>
          <p:nvPr/>
        </p:nvPicPr>
        <p:blipFill rotWithShape="1">
          <a:blip r:embed="rId4">
            <a:alphaModFix/>
          </a:blip>
          <a:srcRect/>
          <a:stretch/>
        </p:blipFill>
        <p:spPr>
          <a:xfrm>
            <a:off x="6719886" y="3289300"/>
            <a:ext cx="2273299" cy="3568699"/>
          </a:xfrm>
          <a:prstGeom prst="rect">
            <a:avLst/>
          </a:prstGeom>
          <a:noFill/>
          <a:ln>
            <a:noFill/>
          </a:ln>
        </p:spPr>
      </p:pic>
      <p:sp>
        <p:nvSpPr>
          <p:cNvPr id="195" name="Shape 195"/>
          <p:cNvSpPr txBox="1"/>
          <p:nvPr/>
        </p:nvSpPr>
        <p:spPr>
          <a:xfrm>
            <a:off x="228600" y="5011737"/>
            <a:ext cx="6400799" cy="18462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400" b="0" i="0" u="none" strike="noStrike" cap="none" baseline="0">
                <a:solidFill>
                  <a:schemeClr val="lt1"/>
                </a:solidFill>
                <a:latin typeface="Arial"/>
                <a:ea typeface="Arial"/>
                <a:cs typeface="Arial"/>
                <a:sym typeface="Arial"/>
              </a:rPr>
              <a:t>Brother-in-law (John Woodridge) took verses copied for family and published them in 1650 under the title </a:t>
            </a:r>
            <a:r>
              <a:rPr lang="en-US" sz="2400" b="0" i="1" u="none" strike="noStrike" cap="none" baseline="0">
                <a:solidFill>
                  <a:schemeClr val="lt1"/>
                </a:solidFill>
                <a:latin typeface="Arial"/>
                <a:ea typeface="Arial"/>
                <a:cs typeface="Arial"/>
                <a:sym typeface="Arial"/>
              </a:rPr>
              <a:t>The Tenth Muse Lately Sprung Up in America</a:t>
            </a:r>
          </a:p>
          <a:p>
            <a:pPr marL="0" marR="0" lvl="0" indent="0" algn="l" rtl="0">
              <a:lnSpc>
                <a:spcPct val="100000"/>
              </a:lnSpc>
              <a:spcBef>
                <a:spcPts val="0"/>
              </a:spcBef>
              <a:spcAft>
                <a:spcPts val="0"/>
              </a:spcAft>
              <a:buNone/>
            </a:pPr>
            <a:endParaRPr sz="2400" b="0" i="1"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3050"/>
            <a:ext cx="3008311" cy="116204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2"/>
              </a:buClr>
              <a:buSzPct val="25000"/>
              <a:buFont typeface="Arial"/>
              <a:buNone/>
            </a:pPr>
            <a:r>
              <a:rPr lang="en-US" sz="2000" b="1" i="0" u="none" strike="noStrike" cap="none" baseline="0">
                <a:solidFill>
                  <a:schemeClr val="lt2"/>
                </a:solidFill>
                <a:latin typeface="Arial"/>
                <a:ea typeface="Arial"/>
                <a:cs typeface="Arial"/>
                <a:sym typeface="Arial"/>
              </a:rPr>
              <a:t>Anne Bradstreet (cont.) </a:t>
            </a:r>
          </a:p>
        </p:txBody>
      </p:sp>
      <p:sp>
        <p:nvSpPr>
          <p:cNvPr id="201" name="Shape 201"/>
          <p:cNvSpPr txBox="1">
            <a:spLocks noGrp="1"/>
          </p:cNvSpPr>
          <p:nvPr>
            <p:ph type="body" idx="1"/>
          </p:nvPr>
        </p:nvSpPr>
        <p:spPr>
          <a:xfrm>
            <a:off x="3575050" y="273050"/>
            <a:ext cx="5111750" cy="58531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Major Works:</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“To My Dear and Loving Husband”</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“Upon the Burning of Our House”</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“The Flesh and the Spirit”</a:t>
            </a:r>
          </a:p>
          <a:p>
            <a:pPr marL="742950" marR="0" lvl="1" indent="-28575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“The Author to Her Book” </a:t>
            </a:r>
          </a:p>
        </p:txBody>
      </p:sp>
      <p:pic>
        <p:nvPicPr>
          <p:cNvPr id="202" name="Shape 202"/>
          <p:cNvPicPr preferRelativeResize="0"/>
          <p:nvPr/>
        </p:nvPicPr>
        <p:blipFill rotWithShape="1">
          <a:blip r:embed="rId3">
            <a:alphaModFix/>
          </a:blip>
          <a:srcRect/>
          <a:stretch/>
        </p:blipFill>
        <p:spPr>
          <a:xfrm>
            <a:off x="4495800" y="3886200"/>
            <a:ext cx="3389311" cy="2666999"/>
          </a:xfrm>
          <a:prstGeom prst="rect">
            <a:avLst/>
          </a:prstGeom>
          <a:noFill/>
          <a:ln>
            <a:noFill/>
          </a:ln>
        </p:spPr>
      </p:pic>
      <p:pic>
        <p:nvPicPr>
          <p:cNvPr id="203" name="Shape 203"/>
          <p:cNvPicPr preferRelativeResize="0"/>
          <p:nvPr/>
        </p:nvPicPr>
        <p:blipFill rotWithShape="1">
          <a:blip r:embed="rId4">
            <a:alphaModFix/>
          </a:blip>
          <a:srcRect/>
          <a:stretch/>
        </p:blipFill>
        <p:spPr>
          <a:xfrm>
            <a:off x="0" y="1652586"/>
            <a:ext cx="3505200" cy="3040061"/>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Edward Taylor (1644-1729)</a:t>
            </a:r>
          </a:p>
        </p:txBody>
      </p:sp>
      <p:sp>
        <p:nvSpPr>
          <p:cNvPr id="209" name="Shape 209"/>
          <p:cNvSpPr txBox="1">
            <a:spLocks noGrp="1"/>
          </p:cNvSpPr>
          <p:nvPr>
            <p:ph type="body" idx="1"/>
          </p:nvPr>
        </p:nvSpPr>
        <p:spPr>
          <a:xfrm>
            <a:off x="457200" y="1600200"/>
            <a:ext cx="5105399"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Clergyman/minister</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Poems unheard of until 1930 when discovered in Yale library</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Wrote conceits in the style of metaphysical poetry (abstract/supernatural)</a:t>
            </a:r>
          </a:p>
        </p:txBody>
      </p:sp>
      <p:pic>
        <p:nvPicPr>
          <p:cNvPr id="210" name="Shape 210"/>
          <p:cNvPicPr preferRelativeResize="0"/>
          <p:nvPr/>
        </p:nvPicPr>
        <p:blipFill rotWithShape="1">
          <a:blip r:embed="rId3">
            <a:alphaModFix/>
          </a:blip>
          <a:srcRect/>
          <a:stretch/>
        </p:blipFill>
        <p:spPr>
          <a:xfrm>
            <a:off x="5867400" y="1600200"/>
            <a:ext cx="3276600" cy="4602162"/>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Edward Taylor (cont.)</a:t>
            </a:r>
          </a:p>
        </p:txBody>
      </p:sp>
      <p:sp>
        <p:nvSpPr>
          <p:cNvPr id="216" name="Shape 216"/>
          <p:cNvSpPr txBox="1">
            <a:spLocks noGrp="1"/>
          </p:cNvSpPr>
          <p:nvPr>
            <p:ph type="body" idx="1"/>
          </p:nvPr>
        </p:nvSpPr>
        <p:spPr>
          <a:xfrm>
            <a:off x="457200" y="1600200"/>
            <a:ext cx="4038599" cy="4525961"/>
          </a:xfrm>
          <a:prstGeom prst="rect">
            <a:avLst/>
          </a:prstGeom>
          <a:solidFill>
            <a:schemeClr val="dk1"/>
          </a:solidFill>
          <a:ln w="25400" cap="flat" cmpd="sng">
            <a:solidFill>
              <a:srgbClr val="1E140C"/>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Arial"/>
              <a:buChar char="•"/>
            </a:pPr>
            <a:r>
              <a:rPr lang="en-US" sz="2800" b="0" i="0" u="none" strike="noStrike" cap="none" baseline="0">
                <a:solidFill>
                  <a:srgbClr val="FFFFFF"/>
                </a:solidFill>
                <a:latin typeface="Arial"/>
                <a:ea typeface="Arial"/>
                <a:cs typeface="Arial"/>
                <a:sym typeface="Arial"/>
              </a:rPr>
              <a:t>Examined inner self-commune with God (these meditations helped him prepare for sermons)</a:t>
            </a:r>
          </a:p>
          <a:p>
            <a:pPr marL="342900" marR="0" lvl="0" indent="-342900" algn="l" rtl="0">
              <a:lnSpc>
                <a:spcPct val="100000"/>
              </a:lnSpc>
              <a:spcBef>
                <a:spcPts val="560"/>
              </a:spcBef>
              <a:spcAft>
                <a:spcPts val="0"/>
              </a:spcAft>
              <a:buClr>
                <a:srgbClr val="FFFFFF"/>
              </a:buClr>
              <a:buSzPct val="100000"/>
              <a:buFont typeface="Arial"/>
              <a:buChar char="•"/>
            </a:pPr>
            <a:r>
              <a:rPr lang="en-US" sz="2800" b="0" i="0" u="none" strike="noStrike" cap="none" baseline="0">
                <a:solidFill>
                  <a:srgbClr val="FFFFFF"/>
                </a:solidFill>
                <a:latin typeface="Arial"/>
                <a:ea typeface="Arial"/>
                <a:cs typeface="Arial"/>
                <a:sym typeface="Arial"/>
              </a:rPr>
              <a:t>He asked for help from God to glorify God </a:t>
            </a:r>
          </a:p>
        </p:txBody>
      </p:sp>
      <p:sp>
        <p:nvSpPr>
          <p:cNvPr id="217" name="Shape 217"/>
          <p:cNvSpPr txBox="1">
            <a:spLocks noGrp="1"/>
          </p:cNvSpPr>
          <p:nvPr>
            <p:ph type="body" idx="2"/>
          </p:nvPr>
        </p:nvSpPr>
        <p:spPr>
          <a:xfrm>
            <a:off x="4648200" y="1600200"/>
            <a:ext cx="4038599" cy="4525961"/>
          </a:xfrm>
          <a:prstGeom prst="rect">
            <a:avLst/>
          </a:prstGeom>
          <a:solidFill>
            <a:srgbClr val="81552A"/>
          </a:solidFill>
          <a:ln w="25400" cap="flat" cmpd="sng">
            <a:solidFill>
              <a:srgbClr val="5D3C1C"/>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Arial"/>
              <a:buChar char="•"/>
            </a:pPr>
            <a:r>
              <a:rPr lang="en-US" sz="2800" b="0" i="0" u="none" strike="noStrike" cap="none" baseline="0">
                <a:solidFill>
                  <a:srgbClr val="FFFFFF"/>
                </a:solidFill>
                <a:latin typeface="Arial"/>
                <a:ea typeface="Arial"/>
                <a:cs typeface="Arial"/>
                <a:sym typeface="Arial"/>
              </a:rPr>
              <a:t>Major works</a:t>
            </a:r>
          </a:p>
          <a:p>
            <a:pPr marL="742950" marR="0" lvl="1" indent="-285750" algn="l" rtl="0">
              <a:lnSpc>
                <a:spcPct val="100000"/>
              </a:lnSpc>
              <a:spcBef>
                <a:spcPts val="480"/>
              </a:spcBef>
              <a:spcAft>
                <a:spcPts val="0"/>
              </a:spcAft>
              <a:buClr>
                <a:srgbClr val="FFFFFF"/>
              </a:buClr>
              <a:buSzPct val="100000"/>
              <a:buFont typeface="Arial"/>
              <a:buChar char="–"/>
            </a:pPr>
            <a:r>
              <a:rPr lang="en-US" sz="2400" b="0" i="0" u="none" strike="noStrike" cap="none" baseline="0">
                <a:solidFill>
                  <a:srgbClr val="FFFFFF"/>
                </a:solidFill>
                <a:latin typeface="Arial"/>
                <a:ea typeface="Arial"/>
                <a:cs typeface="Arial"/>
                <a:sym typeface="Arial"/>
              </a:rPr>
              <a:t>“Huswifery”</a:t>
            </a:r>
          </a:p>
          <a:p>
            <a:pPr marL="742950" marR="0" lvl="1" indent="-285750" algn="l" rtl="0">
              <a:lnSpc>
                <a:spcPct val="100000"/>
              </a:lnSpc>
              <a:spcBef>
                <a:spcPts val="480"/>
              </a:spcBef>
              <a:spcAft>
                <a:spcPts val="0"/>
              </a:spcAft>
              <a:buClr>
                <a:srgbClr val="FFFFFF"/>
              </a:buClr>
              <a:buSzPct val="100000"/>
              <a:buFont typeface="Arial"/>
              <a:buChar char="–"/>
            </a:pPr>
            <a:r>
              <a:rPr lang="en-US" sz="2400" b="0" i="0" u="none" strike="noStrike" cap="none" baseline="0">
                <a:solidFill>
                  <a:srgbClr val="FFFFFF"/>
                </a:solidFill>
                <a:latin typeface="Arial"/>
                <a:ea typeface="Arial"/>
                <a:cs typeface="Arial"/>
                <a:sym typeface="Arial"/>
              </a:rPr>
              <a:t>“Upon a Spider Catching a Fly”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Enlightenment</a:t>
            </a:r>
          </a:p>
        </p:txBody>
      </p:sp>
      <p:sp>
        <p:nvSpPr>
          <p:cNvPr id="88" name="Shape 88"/>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200" b="0" i="0" u="none" strike="noStrike" cap="none" baseline="0">
                <a:solidFill>
                  <a:schemeClr val="lt1"/>
                </a:solidFill>
                <a:latin typeface="Arial"/>
                <a:ea typeface="Arial"/>
                <a:cs typeface="Arial"/>
                <a:sym typeface="Arial"/>
              </a:rPr>
              <a:t>(1607-1800)</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25400" y="79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Cotton Mather (1663-1728)</a:t>
            </a:r>
          </a:p>
        </p:txBody>
      </p:sp>
      <p:sp>
        <p:nvSpPr>
          <p:cNvPr id="223" name="Shape 223"/>
          <p:cNvSpPr txBox="1">
            <a:spLocks noGrp="1"/>
          </p:cNvSpPr>
          <p:nvPr>
            <p:ph type="body" idx="1"/>
          </p:nvPr>
        </p:nvSpPr>
        <p:spPr>
          <a:xfrm>
            <a:off x="457200" y="1295400"/>
            <a:ext cx="6096000"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Lectured classmates on their sins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Had 15 children; only two survived</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Two wives died</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Last wife went insane</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Unceasing writer with over 500 books and pamphlets</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Major works:</a:t>
            </a:r>
          </a:p>
          <a:p>
            <a:pPr marL="742950" marR="0" lvl="1" indent="-285750" algn="l" rtl="0">
              <a:lnSpc>
                <a:spcPct val="100000"/>
              </a:lnSpc>
              <a:spcBef>
                <a:spcPts val="520"/>
              </a:spcBef>
              <a:spcAft>
                <a:spcPts val="0"/>
              </a:spcAft>
              <a:buClr>
                <a:schemeClr val="lt1"/>
              </a:buClr>
              <a:buSzPct val="100000"/>
              <a:buFont typeface="Arial"/>
              <a:buChar char="–"/>
            </a:pPr>
            <a:r>
              <a:rPr lang="en-US" sz="2600" b="0" i="0" u="none" strike="noStrike" cap="none" baseline="0">
                <a:solidFill>
                  <a:schemeClr val="lt1"/>
                </a:solidFill>
                <a:latin typeface="Arial"/>
                <a:ea typeface="Arial"/>
                <a:cs typeface="Arial"/>
                <a:sym typeface="Arial"/>
              </a:rPr>
              <a:t>“Magnalia Christi Americana”</a:t>
            </a:r>
          </a:p>
          <a:p>
            <a:pPr marL="742950" marR="0" lvl="1" indent="-285750" algn="l" rtl="0">
              <a:lnSpc>
                <a:spcPct val="100000"/>
              </a:lnSpc>
              <a:spcBef>
                <a:spcPts val="520"/>
              </a:spcBef>
              <a:spcAft>
                <a:spcPts val="0"/>
              </a:spcAft>
              <a:buClr>
                <a:schemeClr val="lt1"/>
              </a:buClr>
              <a:buSzPct val="100000"/>
              <a:buFont typeface="Arial"/>
              <a:buChar char="–"/>
            </a:pPr>
            <a:r>
              <a:rPr lang="en-US" sz="2600" b="0" i="0" u="none" strike="noStrike" cap="none" baseline="0">
                <a:solidFill>
                  <a:schemeClr val="lt1"/>
                </a:solidFill>
                <a:latin typeface="Arial"/>
                <a:ea typeface="Arial"/>
                <a:cs typeface="Arial"/>
                <a:sym typeface="Arial"/>
              </a:rPr>
              <a:t>“The Wonders of the Invisible World” </a:t>
            </a:r>
          </a:p>
        </p:txBody>
      </p:sp>
      <p:pic>
        <p:nvPicPr>
          <p:cNvPr id="224" name="Shape 224"/>
          <p:cNvPicPr preferRelativeResize="0"/>
          <p:nvPr/>
        </p:nvPicPr>
        <p:blipFill rotWithShape="1">
          <a:blip r:embed="rId3">
            <a:alphaModFix/>
          </a:blip>
          <a:srcRect/>
          <a:stretch/>
        </p:blipFill>
        <p:spPr>
          <a:xfrm>
            <a:off x="6353175" y="2590800"/>
            <a:ext cx="2757486" cy="38099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Jonathan Edwards (1703-1758)</a:t>
            </a:r>
          </a:p>
        </p:txBody>
      </p:sp>
      <p:sp>
        <p:nvSpPr>
          <p:cNvPr id="230" name="Shape 230"/>
          <p:cNvSpPr txBox="1">
            <a:spLocks noGrp="1"/>
          </p:cNvSpPr>
          <p:nvPr>
            <p:ph type="body" idx="1"/>
          </p:nvPr>
        </p:nvSpPr>
        <p:spPr>
          <a:xfrm>
            <a:off x="152400" y="1219200"/>
            <a:ext cx="6476999" cy="5333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Viewed God as punitive (wrathful) and distant</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Viewed man as basically evil </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Believed that he communicated directly with God</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His sermons sent “whole congregations into hysterical fits of weeping”</a:t>
            </a:r>
          </a:p>
          <a:p>
            <a:pPr marL="342900" marR="0" lvl="0"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Major works include “Sinners in the Hands of an Angry God” </a:t>
            </a:r>
          </a:p>
        </p:txBody>
      </p:sp>
      <p:pic>
        <p:nvPicPr>
          <p:cNvPr id="231" name="Shape 231"/>
          <p:cNvPicPr preferRelativeResize="0"/>
          <p:nvPr/>
        </p:nvPicPr>
        <p:blipFill rotWithShape="1">
          <a:blip r:embed="rId3">
            <a:alphaModFix/>
          </a:blip>
          <a:srcRect/>
          <a:stretch/>
        </p:blipFill>
        <p:spPr>
          <a:xfrm>
            <a:off x="6227762" y="1219200"/>
            <a:ext cx="2916236" cy="30480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After reading</a:t>
            </a:r>
          </a:p>
        </p:txBody>
      </p:sp>
      <p:sp>
        <p:nvSpPr>
          <p:cNvPr id="237" name="Shape 23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Emotional appeals: use of sensory details to create vivid imagery</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Go back and highlight all examples of sensory details.  </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Discuss purpose </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Why do people consider Edwards an effective preacher?</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What makes him an effective speaker?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“Sinners in the Hands of an Angry God” </a:t>
            </a:r>
          </a:p>
        </p:txBody>
      </p:sp>
      <p:sp>
        <p:nvSpPr>
          <p:cNvPr id="243" name="Shape 243"/>
          <p:cNvSpPr txBox="1">
            <a:spLocks noGrp="1"/>
          </p:cNvSpPr>
          <p:nvPr>
            <p:ph type="body" idx="1"/>
          </p:nvPr>
        </p:nvSpPr>
        <p:spPr>
          <a:xfrm>
            <a:off x="457200" y="1981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Persuasive sermon with fiery descriptions of hell and eternal damnation</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Purpose: his reason for preaching </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Audience: his Puritan congregation </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Context: the times in which the Puritans lived </a:t>
            </a:r>
          </a:p>
          <a:p>
            <a:pPr marL="342900" marR="0" lvl="0" indent="-342900" algn="l" rtl="0">
              <a:lnSpc>
                <a:spcPct val="100000"/>
              </a:lnSpc>
              <a:spcBef>
                <a:spcPts val="640"/>
              </a:spcBef>
              <a:spcAft>
                <a:spcPts val="0"/>
              </a:spcAft>
              <a:buClr>
                <a:schemeClr val="lt1"/>
              </a:buClr>
              <a:buFont typeface="Arial"/>
              <a:buNone/>
            </a:pPr>
            <a:endParaRPr sz="3200" b="0" i="0" u="none" strike="noStrike" cap="none" baseline="0">
              <a:solidFill>
                <a:schemeClr val="lt1"/>
              </a:solidFill>
              <a:latin typeface="Arial"/>
              <a:ea typeface="Arial"/>
              <a:cs typeface="Arial"/>
              <a:sym typeface="Arial"/>
            </a:endParaRPr>
          </a:p>
          <a:p>
            <a:pPr marL="0" marR="0" lvl="0" indent="0" algn="l" rtl="0">
              <a:spcBef>
                <a:spcPts val="0"/>
              </a:spcBef>
              <a:buNone/>
            </a:pPr>
            <a:endParaRPr sz="32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What is “rhetoric”?</a:t>
            </a:r>
          </a:p>
        </p:txBody>
      </p:sp>
      <p:sp>
        <p:nvSpPr>
          <p:cNvPr id="249" name="Shape 249"/>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rtl="0">
              <a:spcBef>
                <a:spcPts val="0"/>
              </a:spcBef>
              <a:buNone/>
            </a:pPr>
            <a:r>
              <a:rPr lang="en-US" sz="1800" b="1">
                <a:solidFill>
                  <a:srgbClr val="F3F3F3"/>
                </a:solidFill>
              </a:rPr>
              <a:t>Plato: </a:t>
            </a:r>
            <a:r>
              <a:rPr lang="en-US" sz="1800">
                <a:solidFill>
                  <a:srgbClr val="F3F3F3"/>
                </a:solidFill>
              </a:rPr>
              <a:t> [Rhetoric] is the "art of enchanting the soul." (The art of winning the soul by discourse.)</a:t>
            </a:r>
          </a:p>
          <a:p>
            <a:pPr rtl="0">
              <a:spcBef>
                <a:spcPts val="0"/>
              </a:spcBef>
              <a:buNone/>
            </a:pPr>
            <a:r>
              <a:rPr lang="en-US" sz="1800" b="1">
                <a:solidFill>
                  <a:srgbClr val="F3F3F3"/>
                </a:solidFill>
              </a:rPr>
              <a:t>Aristotle: </a:t>
            </a:r>
            <a:r>
              <a:rPr lang="en-US" sz="1800">
                <a:solidFill>
                  <a:srgbClr val="F3F3F3"/>
                </a:solidFill>
              </a:rPr>
              <a:t>Rhetoric is "the faculty of discovering in any particular case all of the available means of persuasion."</a:t>
            </a:r>
          </a:p>
          <a:p>
            <a:pPr rtl="0">
              <a:spcBef>
                <a:spcPts val="0"/>
              </a:spcBef>
              <a:buNone/>
            </a:pPr>
            <a:r>
              <a:rPr lang="en-US" sz="1800" b="1">
                <a:solidFill>
                  <a:srgbClr val="F3F3F3"/>
                </a:solidFill>
              </a:rPr>
              <a:t>Francis Bacon:</a:t>
            </a:r>
            <a:r>
              <a:rPr lang="en-US" sz="1800">
                <a:solidFill>
                  <a:srgbClr val="F3F3F3"/>
                </a:solidFill>
              </a:rPr>
              <a:t> The duty and office of rhetoric is to apply reason to imagination for the better moving of the will.</a:t>
            </a:r>
          </a:p>
          <a:p>
            <a:pPr rtl="0">
              <a:spcBef>
                <a:spcPts val="0"/>
              </a:spcBef>
              <a:buNone/>
            </a:pPr>
            <a:r>
              <a:rPr lang="en-US" sz="1800" b="1">
                <a:solidFill>
                  <a:srgbClr val="F3F3F3"/>
                </a:solidFill>
              </a:rPr>
              <a:t>George Campbell:  </a:t>
            </a:r>
            <a:r>
              <a:rPr lang="en-US" sz="1800">
                <a:solidFill>
                  <a:srgbClr val="F3F3F3"/>
                </a:solidFill>
              </a:rPr>
              <a:t>"[Rhetoric] is that art or talent by which discourse is adapted to its end.  The four ends of discourse are to enlighten the understanding, please the imagination, move the passion, and influence the will."</a:t>
            </a:r>
          </a:p>
          <a:p>
            <a:pPr>
              <a:spcBef>
                <a:spcPts val="0"/>
              </a:spcBef>
              <a:buNone/>
            </a:pPr>
            <a:r>
              <a:rPr lang="en-US" sz="1800" b="1">
                <a:solidFill>
                  <a:srgbClr val="F3F3F3"/>
                </a:solidFill>
              </a:rPr>
              <a:t>Philip Johnson:</a:t>
            </a:r>
            <a:r>
              <a:rPr lang="en-US" sz="1800">
                <a:solidFill>
                  <a:srgbClr val="F3F3F3"/>
                </a:solidFill>
              </a:rPr>
              <a:t> "Rhetoric is the art of framing an argument so that it can be appreciated by an audience."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endParaRPr/>
          </a:p>
        </p:txBody>
      </p:sp>
      <p:sp>
        <p:nvSpPr>
          <p:cNvPr id="255" name="Shape 25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a:spcBef>
                <a:spcPts val="0"/>
              </a:spcBef>
              <a:buNone/>
            </a:pPr>
            <a:endParaRPr/>
          </a:p>
        </p:txBody>
      </p:sp>
      <p:pic>
        <p:nvPicPr>
          <p:cNvPr id="256" name="Shape 256"/>
          <p:cNvPicPr preferRelativeResize="0"/>
          <p:nvPr/>
        </p:nvPicPr>
        <p:blipFill>
          <a:blip r:embed="rId3">
            <a:alphaModFix/>
          </a:blip>
          <a:stretch>
            <a:fillRect/>
          </a:stretch>
        </p:blipFill>
        <p:spPr>
          <a:xfrm>
            <a:off x="616675" y="349962"/>
            <a:ext cx="7910649" cy="61580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Two Phases</a:t>
            </a:r>
          </a:p>
        </p:txBody>
      </p:sp>
      <p:sp>
        <p:nvSpPr>
          <p:cNvPr id="94" name="Shape 9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1. Pilgrims/religion (Age of Faith)</a:t>
            </a:r>
          </a:p>
          <a:p>
            <a:pPr marL="342900" marR="0" lvl="0" indent="-342900" algn="l" rtl="0">
              <a:lnSpc>
                <a:spcPct val="100000"/>
              </a:lnSpc>
              <a:spcBef>
                <a:spcPts val="64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2. Patriots/politics (Age of Reason)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The Age of Faith</a:t>
            </a:r>
          </a:p>
        </p:txBody>
      </p:sp>
      <p:sp>
        <p:nvSpPr>
          <p:cNvPr id="100" name="Shape 10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200" b="0" i="0" u="none" strike="noStrike" cap="none" baseline="0">
                <a:solidFill>
                  <a:schemeClr val="lt1"/>
                </a:solidFill>
                <a:latin typeface="Arial"/>
                <a:ea typeface="Arial"/>
                <a:cs typeface="Arial"/>
                <a:sym typeface="Arial"/>
              </a:rPr>
              <a:t>(1607-1750)</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Pilgrims and Puritans </a:t>
            </a:r>
          </a:p>
        </p:txBody>
      </p:sp>
      <p:sp>
        <p:nvSpPr>
          <p:cNvPr id="106" name="Shape 106"/>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1" i="0" u="none" strike="noStrike" cap="none" baseline="0">
                <a:solidFill>
                  <a:schemeClr val="lt1"/>
                </a:solidFill>
                <a:latin typeface="Arial"/>
                <a:ea typeface="Arial"/>
                <a:cs typeface="Arial"/>
                <a:sym typeface="Arial"/>
              </a:rPr>
              <a:t>Pilgrims</a:t>
            </a:r>
          </a:p>
        </p:txBody>
      </p:sp>
      <p:sp>
        <p:nvSpPr>
          <p:cNvPr id="107" name="Shape 107"/>
          <p:cNvSpPr txBox="1">
            <a:spLocks noGrp="1"/>
          </p:cNvSpPr>
          <p:nvPr>
            <p:ph type="body" idx="2"/>
          </p:nvPr>
        </p:nvSpPr>
        <p:spPr>
          <a:xfrm>
            <a:off x="457200" y="2174875"/>
            <a:ext cx="4040187" cy="45307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400" b="0" i="0" u="none" strike="noStrike" cap="none" baseline="0">
                <a:solidFill>
                  <a:schemeClr val="lt1"/>
                </a:solidFill>
                <a:latin typeface="Arial"/>
                <a:ea typeface="Arial"/>
                <a:cs typeface="Arial"/>
                <a:sym typeface="Arial"/>
              </a:rPr>
              <a:t>Who are they?</a:t>
            </a:r>
          </a:p>
          <a:p>
            <a:pPr marL="342900" marR="0" lvl="0" indent="-190500" algn="l" rtl="0">
              <a:lnSpc>
                <a:spcPct val="100000"/>
              </a:lnSpc>
              <a:spcBef>
                <a:spcPts val="480"/>
              </a:spcBef>
              <a:spcAft>
                <a:spcPts val="0"/>
              </a:spcAft>
              <a:buClr>
                <a:schemeClr val="lt1"/>
              </a:buClr>
              <a:buFont typeface="Arial"/>
              <a:buNone/>
            </a:pPr>
            <a:endParaRPr sz="2400" b="0" i="0" u="none" strike="noStrike" cap="none" baseline="0">
              <a:solidFill>
                <a:schemeClr val="lt1"/>
              </a:solidFill>
              <a:latin typeface="Arial"/>
              <a:ea typeface="Arial"/>
              <a:cs typeface="Arial"/>
              <a:sym typeface="Arial"/>
            </a:endParaRPr>
          </a:p>
          <a:p>
            <a:pPr marL="342900" marR="0" lvl="0" indent="-190500" algn="l" rtl="0">
              <a:lnSpc>
                <a:spcPct val="100000"/>
              </a:lnSpc>
              <a:spcBef>
                <a:spcPts val="480"/>
              </a:spcBef>
              <a:spcAft>
                <a:spcPts val="0"/>
              </a:spcAft>
              <a:buClr>
                <a:schemeClr val="lt1"/>
              </a:buClr>
              <a:buFont typeface="Arial"/>
              <a:buNone/>
            </a:pPr>
            <a:endParaRPr sz="2400" b="0" i="0" u="none" strike="noStrike" cap="none" baseline="0">
              <a:solidFill>
                <a:schemeClr val="lt1"/>
              </a:solidFill>
              <a:latin typeface="Arial"/>
              <a:ea typeface="Arial"/>
              <a:cs typeface="Arial"/>
              <a:sym typeface="Arial"/>
            </a:endParaRPr>
          </a:p>
          <a:p>
            <a:pPr marL="342900" marR="0" lvl="0" indent="-190500" algn="l" rtl="0">
              <a:lnSpc>
                <a:spcPct val="100000"/>
              </a:lnSpc>
              <a:spcBef>
                <a:spcPts val="480"/>
              </a:spcBef>
              <a:spcAft>
                <a:spcPts val="0"/>
              </a:spcAft>
              <a:buClr>
                <a:schemeClr val="lt1"/>
              </a:buClr>
              <a:buFont typeface="Arial"/>
              <a:buNone/>
            </a:pPr>
            <a:endParaRPr sz="2400" b="0" i="0" u="none" strike="noStrike" cap="none" baseline="0">
              <a:solidFill>
                <a:schemeClr val="lt1"/>
              </a:solidFill>
              <a:latin typeface="Arial"/>
              <a:ea typeface="Arial"/>
              <a:cs typeface="Arial"/>
              <a:sym typeface="Arial"/>
            </a:endParaRPr>
          </a:p>
          <a:p>
            <a:pPr marL="342900" marR="0" lvl="0" indent="-190500" algn="l" rtl="0">
              <a:lnSpc>
                <a:spcPct val="100000"/>
              </a:lnSpc>
              <a:spcBef>
                <a:spcPts val="480"/>
              </a:spcBef>
              <a:spcAft>
                <a:spcPts val="0"/>
              </a:spcAft>
              <a:buClr>
                <a:schemeClr val="lt1"/>
              </a:buClr>
              <a:buFont typeface="Arial"/>
              <a:buNone/>
            </a:pPr>
            <a:endParaRPr sz="2400" b="0" i="0" u="none" strike="noStrike" cap="none" baseline="0">
              <a:solidFill>
                <a:schemeClr val="lt1"/>
              </a:solidFill>
              <a:latin typeface="Arial"/>
              <a:ea typeface="Arial"/>
              <a:cs typeface="Arial"/>
              <a:sym typeface="Arial"/>
            </a:endParaRPr>
          </a:p>
          <a:p>
            <a:pPr marL="342900" marR="0" lvl="0" indent="-190500" algn="l" rtl="0">
              <a:lnSpc>
                <a:spcPct val="100000"/>
              </a:lnSpc>
              <a:spcBef>
                <a:spcPts val="480"/>
              </a:spcBef>
              <a:spcAft>
                <a:spcPts val="0"/>
              </a:spcAft>
              <a:buClr>
                <a:schemeClr val="lt1"/>
              </a:buClr>
              <a:buFont typeface="Arial"/>
              <a:buNone/>
            </a:pPr>
            <a:endParaRPr sz="2400" b="0" i="0" u="none" strike="noStrike" cap="none" baseline="0">
              <a:solidFill>
                <a:schemeClr val="lt1"/>
              </a:solidFill>
              <a:latin typeface="Arial"/>
              <a:ea typeface="Arial"/>
              <a:cs typeface="Arial"/>
              <a:sym typeface="Arial"/>
            </a:endParaRPr>
          </a:p>
          <a:p>
            <a:pPr marL="342900" marR="0" lvl="0" indent="-190500" algn="l" rtl="0">
              <a:lnSpc>
                <a:spcPct val="100000"/>
              </a:lnSpc>
              <a:spcBef>
                <a:spcPts val="480"/>
              </a:spcBef>
              <a:spcAft>
                <a:spcPts val="0"/>
              </a:spcAft>
              <a:buClr>
                <a:schemeClr val="lt1"/>
              </a:buClr>
              <a:buFont typeface="Arial"/>
              <a:buNone/>
            </a:pPr>
            <a:endParaRPr sz="2400" b="0" i="0" u="none" strike="noStrike" cap="none" baseline="0">
              <a:solidFill>
                <a:schemeClr val="lt1"/>
              </a:solidFill>
              <a:latin typeface="Arial"/>
              <a:ea typeface="Arial"/>
              <a:cs typeface="Arial"/>
              <a:sym typeface="Arial"/>
            </a:endParaRPr>
          </a:p>
          <a:p>
            <a:pPr marL="342900" marR="0" lvl="0" indent="-190500" algn="l" rtl="0">
              <a:lnSpc>
                <a:spcPct val="100000"/>
              </a:lnSpc>
              <a:spcBef>
                <a:spcPts val="480"/>
              </a:spcBef>
              <a:spcAft>
                <a:spcPts val="0"/>
              </a:spcAft>
              <a:buClr>
                <a:schemeClr val="lt1"/>
              </a:buClr>
              <a:buFont typeface="Arial"/>
              <a:buNone/>
            </a:pPr>
            <a:endParaRPr sz="2400" b="0" i="0" u="none" strike="noStrike" cap="none" baseline="0">
              <a:solidFill>
                <a:schemeClr val="lt1"/>
              </a:solidFill>
              <a:latin typeface="Arial"/>
              <a:ea typeface="Arial"/>
              <a:cs typeface="Arial"/>
              <a:sym typeface="Arial"/>
            </a:endParaRPr>
          </a:p>
          <a:p>
            <a:pPr marL="342900" marR="0" lvl="0" indent="-342900" algn="l" rtl="0">
              <a:lnSpc>
                <a:spcPct val="100000"/>
              </a:lnSpc>
              <a:spcBef>
                <a:spcPts val="480"/>
              </a:spcBef>
              <a:spcAft>
                <a:spcPts val="0"/>
              </a:spcAft>
              <a:buClr>
                <a:schemeClr val="lt1"/>
              </a:buClr>
              <a:buSzPct val="100000"/>
              <a:buFont typeface="Arial"/>
              <a:buChar char="•"/>
            </a:pPr>
            <a:r>
              <a:rPr lang="en-US" sz="2400" b="0" i="0" u="none" strike="noStrike" cap="none" baseline="0">
                <a:solidFill>
                  <a:schemeClr val="lt1"/>
                </a:solidFill>
                <a:latin typeface="Arial"/>
                <a:ea typeface="Arial"/>
                <a:cs typeface="Arial"/>
                <a:sym typeface="Arial"/>
              </a:rPr>
              <a:t>What do they have in common? </a:t>
            </a:r>
          </a:p>
        </p:txBody>
      </p:sp>
      <p:sp>
        <p:nvSpPr>
          <p:cNvPr id="108" name="Shape 108"/>
          <p:cNvSpPr txBox="1">
            <a:spLocks noGrp="1"/>
          </p:cNvSpPr>
          <p:nvPr>
            <p:ph type="body" idx="3"/>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1" i="0" u="none" strike="noStrike" cap="none" baseline="0">
                <a:solidFill>
                  <a:schemeClr val="lt1"/>
                </a:solidFill>
                <a:latin typeface="Arial"/>
                <a:ea typeface="Arial"/>
                <a:cs typeface="Arial"/>
                <a:sym typeface="Arial"/>
              </a:rPr>
              <a:t>Puritans </a:t>
            </a:r>
          </a:p>
        </p:txBody>
      </p:sp>
      <p:sp>
        <p:nvSpPr>
          <p:cNvPr id="109" name="Shape 109"/>
          <p:cNvSpPr txBox="1">
            <a:spLocks noGrp="1"/>
          </p:cNvSpPr>
          <p:nvPr>
            <p:ph type="body" idx="4"/>
          </p:nvPr>
        </p:nvSpPr>
        <p:spPr>
          <a:xfrm>
            <a:off x="4645025" y="2174875"/>
            <a:ext cx="4041774" cy="3951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Arial"/>
              <a:buChar char="•"/>
            </a:pPr>
            <a:r>
              <a:rPr lang="en-US" sz="2400" b="0" i="0" u="none" strike="noStrike" cap="none" baseline="0">
                <a:solidFill>
                  <a:schemeClr val="lt1"/>
                </a:solidFill>
                <a:latin typeface="Arial"/>
                <a:ea typeface="Arial"/>
                <a:cs typeface="Arial"/>
                <a:sym typeface="Arial"/>
              </a:rPr>
              <a:t>What is the difference between the pilgrims and the puritans? </a:t>
            </a:r>
          </a:p>
          <a:p>
            <a:pPr marL="0" marR="0" lvl="0" indent="0" algn="l" rtl="0">
              <a:spcBef>
                <a:spcPts val="0"/>
              </a:spcBef>
              <a:buNone/>
            </a:pPr>
            <a:endParaRPr sz="2400" b="0" i="0" u="none" strike="noStrike" cap="none" baseline="0">
              <a:solidFill>
                <a:schemeClr val="lt1"/>
              </a:solidFill>
              <a:latin typeface="Arial"/>
              <a:ea typeface="Arial"/>
              <a:cs typeface="Arial"/>
              <a:sym typeface="Arial"/>
            </a:endParaRPr>
          </a:p>
        </p:txBody>
      </p:sp>
      <p:pic>
        <p:nvPicPr>
          <p:cNvPr id="110" name="Shape 110"/>
          <p:cNvPicPr preferRelativeResize="0"/>
          <p:nvPr/>
        </p:nvPicPr>
        <p:blipFill rotWithShape="1">
          <a:blip r:embed="rId3">
            <a:alphaModFix/>
          </a:blip>
          <a:srcRect/>
          <a:stretch/>
        </p:blipFill>
        <p:spPr>
          <a:xfrm>
            <a:off x="12700" y="2657475"/>
            <a:ext cx="4741861" cy="3298824"/>
          </a:xfrm>
          <a:prstGeom prst="rect">
            <a:avLst/>
          </a:prstGeom>
          <a:noFill/>
          <a:ln w="190500" cap="sq" cmpd="sng">
            <a:solidFill>
              <a:srgbClr val="C8C6BD"/>
            </a:solidFill>
            <a:prstDash val="solid"/>
            <a:miter/>
            <a:headEnd type="none" w="med" len="med"/>
            <a:tailEnd type="none" w="med" len="med"/>
          </a:ln>
        </p:spPr>
      </p:pic>
      <p:pic>
        <p:nvPicPr>
          <p:cNvPr id="111" name="Shape 111"/>
          <p:cNvPicPr preferRelativeResize="0"/>
          <p:nvPr/>
        </p:nvPicPr>
        <p:blipFill rotWithShape="1">
          <a:blip r:embed="rId4">
            <a:alphaModFix/>
          </a:blip>
          <a:srcRect/>
          <a:stretch/>
        </p:blipFill>
        <p:spPr>
          <a:xfrm>
            <a:off x="4511675" y="3346450"/>
            <a:ext cx="4724400" cy="3614736"/>
          </a:xfrm>
          <a:prstGeom prst="rect">
            <a:avLst/>
          </a:prstGeom>
          <a:noFill/>
          <a:ln w="190500" cap="sq" cmpd="sng">
            <a:solidFill>
              <a:srgbClr val="C8C6BD"/>
            </a:solidFill>
            <a:prstDash val="solid"/>
            <a:miter/>
            <a:headEnd type="none" w="med" len="med"/>
            <a:tailEnd type="none" w="med" len="med"/>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7937"/>
            <a:ext cx="8458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Pilgrims</a:t>
            </a:r>
          </a:p>
        </p:txBody>
      </p:sp>
      <p:sp>
        <p:nvSpPr>
          <p:cNvPr id="117" name="Shape 117"/>
          <p:cNvSpPr txBox="1">
            <a:spLocks noGrp="1"/>
          </p:cNvSpPr>
          <p:nvPr>
            <p:ph type="body" idx="1"/>
          </p:nvPr>
        </p:nvSpPr>
        <p:spPr>
          <a:xfrm>
            <a:off x="457200" y="1143000"/>
            <a:ext cx="4343400" cy="3048000"/>
          </a:xfrm>
          <a:prstGeom prst="rect">
            <a:avLst/>
          </a:prstGeom>
          <a:gradFill>
            <a:gsLst>
              <a:gs pos="0">
                <a:srgbClr val="E9BEA6"/>
              </a:gs>
              <a:gs pos="100000">
                <a:srgbClr val="9D5F21"/>
              </a:gs>
            </a:gsLst>
            <a:lin ang="5400000" scaled="0"/>
          </a:gradFill>
          <a:ln w="9525" cap="flat" cmpd="sng">
            <a:solidFill>
              <a:srgbClr val="8E5D2B"/>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Arial"/>
              <a:buChar char="•"/>
            </a:pPr>
            <a:r>
              <a:rPr lang="en-US" sz="3200" b="0" i="0" u="none" strike="noStrike" cap="none" baseline="0">
                <a:solidFill>
                  <a:srgbClr val="FFFFFF"/>
                </a:solidFill>
                <a:latin typeface="Arial"/>
                <a:ea typeface="Arial"/>
                <a:cs typeface="Arial"/>
                <a:sym typeface="Arial"/>
              </a:rPr>
              <a:t>Historical Context:</a:t>
            </a:r>
          </a:p>
          <a:p>
            <a:pPr marL="742950" marR="0" lvl="1" indent="-285750" algn="l" rtl="0">
              <a:lnSpc>
                <a:spcPct val="100000"/>
              </a:lnSpc>
              <a:spcBef>
                <a:spcPts val="560"/>
              </a:spcBef>
              <a:spcAft>
                <a:spcPts val="0"/>
              </a:spcAft>
              <a:buClr>
                <a:srgbClr val="FFFFFF"/>
              </a:buClr>
              <a:buSzPct val="100000"/>
              <a:buFont typeface="Arial"/>
              <a:buChar char="–"/>
            </a:pPr>
            <a:r>
              <a:rPr lang="en-US" sz="2800" b="0" i="0" u="none" strike="noStrike" cap="none" baseline="0">
                <a:solidFill>
                  <a:srgbClr val="FFFFFF"/>
                </a:solidFill>
                <a:latin typeface="Arial"/>
                <a:ea typeface="Arial"/>
                <a:cs typeface="Arial"/>
                <a:sym typeface="Arial"/>
              </a:rPr>
              <a:t>Products of the Reformation and Renaissance (end of the Middle Ages)</a:t>
            </a:r>
          </a:p>
        </p:txBody>
      </p:sp>
      <p:pic>
        <p:nvPicPr>
          <p:cNvPr id="118" name="Shape 118"/>
          <p:cNvPicPr preferRelativeResize="0"/>
          <p:nvPr/>
        </p:nvPicPr>
        <p:blipFill rotWithShape="1">
          <a:blip r:embed="rId3">
            <a:alphaModFix/>
          </a:blip>
          <a:srcRect/>
          <a:stretch/>
        </p:blipFill>
        <p:spPr>
          <a:xfrm>
            <a:off x="4800600" y="1066800"/>
            <a:ext cx="4375149" cy="3276600"/>
          </a:xfrm>
          <a:prstGeom prst="rect">
            <a:avLst/>
          </a:prstGeom>
          <a:noFill/>
          <a:ln>
            <a:noFill/>
          </a:ln>
        </p:spPr>
      </p:pic>
      <p:pic>
        <p:nvPicPr>
          <p:cNvPr id="119" name="Shape 119"/>
          <p:cNvPicPr preferRelativeResize="0"/>
          <p:nvPr/>
        </p:nvPicPr>
        <p:blipFill rotWithShape="1">
          <a:blip r:embed="rId4">
            <a:alphaModFix/>
          </a:blip>
          <a:srcRect/>
          <a:stretch/>
        </p:blipFill>
        <p:spPr>
          <a:xfrm>
            <a:off x="7937" y="4124325"/>
            <a:ext cx="4267199" cy="2751136"/>
          </a:xfrm>
          <a:prstGeom prst="rect">
            <a:avLst/>
          </a:prstGeom>
          <a:noFill/>
          <a:ln>
            <a:noFill/>
          </a:ln>
        </p:spPr>
      </p:pic>
      <p:sp>
        <p:nvSpPr>
          <p:cNvPr id="120" name="Shape 120"/>
          <p:cNvSpPr txBox="1"/>
          <p:nvPr/>
        </p:nvSpPr>
        <p:spPr>
          <a:xfrm>
            <a:off x="4292600" y="4572000"/>
            <a:ext cx="4876799" cy="1816099"/>
          </a:xfrm>
          <a:prstGeom prst="rect">
            <a:avLst/>
          </a:prstGeom>
          <a:gradFill>
            <a:gsLst>
              <a:gs pos="0">
                <a:srgbClr val="E9BEA6"/>
              </a:gs>
              <a:gs pos="100000">
                <a:srgbClr val="9D5F21"/>
              </a:gs>
            </a:gsLst>
            <a:lin ang="5400000" scaled="0"/>
          </a:gradFill>
          <a:ln w="9525" cap="flat" cmpd="sng">
            <a:solidFill>
              <a:srgbClr val="8E5D2B"/>
            </a:solidFill>
            <a:prstDash val="solid"/>
            <a:miter/>
            <a:headEnd type="none" w="med" len="med"/>
            <a:tailEnd type="none" w="med" len="med"/>
          </a:ln>
        </p:spPr>
        <p:txBody>
          <a:bodyPr lIns="91425" tIns="45700" rIns="91425" bIns="45700" anchor="t" anchorCtr="0">
            <a:noAutofit/>
          </a:bodyPr>
          <a:lstStyle/>
          <a:p>
            <a:pPr marL="457200" marR="0" lvl="1" indent="-457200" algn="l" rtl="0">
              <a:lnSpc>
                <a:spcPct val="100000"/>
              </a:lnSpc>
              <a:spcBef>
                <a:spcPts val="0"/>
              </a:spcBef>
              <a:spcAft>
                <a:spcPts val="0"/>
              </a:spcAft>
              <a:buClr>
                <a:srgbClr val="FFFFFF"/>
              </a:buClr>
              <a:buSzPct val="100000"/>
              <a:buFont typeface="Arial"/>
              <a:buChar char="•"/>
            </a:pPr>
            <a:r>
              <a:rPr lang="en-US" sz="2800" b="0" i="0" u="none" strike="noStrike" cap="none" baseline="0">
                <a:solidFill>
                  <a:srgbClr val="FFFFFF"/>
                </a:solidFill>
                <a:latin typeface="Arial"/>
                <a:ea typeface="Arial"/>
                <a:cs typeface="Arial"/>
                <a:sym typeface="Arial"/>
              </a:rPr>
              <a:t>Separated from the     Anglican church</a:t>
            </a:r>
          </a:p>
          <a:p>
            <a:pPr marL="457200" marR="0" lvl="1" indent="-457200" algn="l" rtl="0">
              <a:lnSpc>
                <a:spcPct val="100000"/>
              </a:lnSpc>
              <a:spcBef>
                <a:spcPts val="0"/>
              </a:spcBef>
              <a:spcAft>
                <a:spcPts val="0"/>
              </a:spcAft>
              <a:buClr>
                <a:srgbClr val="FFFFFF"/>
              </a:buClr>
              <a:buSzPct val="100000"/>
              <a:buFont typeface="Arial"/>
              <a:buChar char="•"/>
            </a:pPr>
            <a:r>
              <a:rPr lang="en-US" sz="2800" b="0" i="0" u="none" strike="noStrike" cap="none" baseline="0">
                <a:solidFill>
                  <a:srgbClr val="FFFFFF"/>
                </a:solidFill>
                <a:latin typeface="Arial"/>
                <a:ea typeface="Arial"/>
                <a:cs typeface="Arial"/>
                <a:sym typeface="Arial"/>
              </a:rPr>
              <a:t>Hence, they were known as separatists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4953000" y="2332036"/>
            <a:ext cx="4190999" cy="4525961"/>
          </a:xfrm>
          <a:prstGeom prst="rect">
            <a:avLst/>
          </a:prstGeom>
          <a:solidFill>
            <a:srgbClr val="81552A"/>
          </a:solidFill>
          <a:ln w="38100" cap="flat" cmpd="sng">
            <a:solidFill>
              <a:schemeClr val="lt1"/>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Arial"/>
              <a:buChar char="•"/>
            </a:pPr>
            <a:r>
              <a:rPr lang="en-US" sz="2800" b="0" i="0" u="none" strike="noStrike" cap="none" baseline="0">
                <a:solidFill>
                  <a:srgbClr val="FFFFFF"/>
                </a:solidFill>
                <a:latin typeface="Arial"/>
                <a:ea typeface="Arial"/>
                <a:cs typeface="Arial"/>
                <a:sym typeface="Arial"/>
              </a:rPr>
              <a:t>Historical Context: </a:t>
            </a:r>
          </a:p>
          <a:p>
            <a:pPr marL="742950" marR="0" lvl="1" indent="-285750" algn="l" rtl="0">
              <a:lnSpc>
                <a:spcPct val="100000"/>
              </a:lnSpc>
              <a:spcBef>
                <a:spcPts val="480"/>
              </a:spcBef>
              <a:spcAft>
                <a:spcPts val="0"/>
              </a:spcAft>
              <a:buClr>
                <a:srgbClr val="FFFFFF"/>
              </a:buClr>
              <a:buSzPct val="100000"/>
              <a:buFont typeface="Arial"/>
              <a:buChar char="–"/>
            </a:pPr>
            <a:r>
              <a:rPr lang="en-US" sz="2400" b="0" i="0" u="none" strike="noStrike" cap="none" baseline="0">
                <a:solidFill>
                  <a:srgbClr val="FFFFFF"/>
                </a:solidFill>
                <a:latin typeface="Arial"/>
                <a:ea typeface="Arial"/>
                <a:cs typeface="Arial"/>
                <a:sym typeface="Arial"/>
              </a:rPr>
              <a:t>Puritans came as official members of the the Church of England (Anglican Church)</a:t>
            </a:r>
          </a:p>
          <a:p>
            <a:pPr marL="742950" marR="0" lvl="1" indent="-285750" algn="l" rtl="0">
              <a:lnSpc>
                <a:spcPct val="100000"/>
              </a:lnSpc>
              <a:spcBef>
                <a:spcPts val="480"/>
              </a:spcBef>
              <a:spcAft>
                <a:spcPts val="0"/>
              </a:spcAft>
              <a:buClr>
                <a:srgbClr val="FFFFFF"/>
              </a:buClr>
              <a:buSzPct val="100000"/>
              <a:buFont typeface="Arial"/>
              <a:buChar char="–"/>
            </a:pPr>
            <a:r>
              <a:rPr lang="en-US" sz="2400" b="0" i="0" u="none" strike="noStrike" cap="none" baseline="0">
                <a:solidFill>
                  <a:srgbClr val="FFFFFF"/>
                </a:solidFill>
                <a:latin typeface="Arial"/>
                <a:ea typeface="Arial"/>
                <a:cs typeface="Arial"/>
                <a:sym typeface="Arial"/>
              </a:rPr>
              <a:t>Puritans were extreme reformists, seeking to bring the Church to a state of purity that would match Christianity  </a:t>
            </a:r>
          </a:p>
          <a:p>
            <a:pPr marL="0" marR="0" lvl="0" indent="0" algn="l" rtl="0">
              <a:spcBef>
                <a:spcPts val="0"/>
              </a:spcBef>
              <a:buNone/>
            </a:pPr>
            <a:endParaRPr sz="2400" b="0" i="0" u="none" strike="noStrike" cap="none" baseline="0">
              <a:solidFill>
                <a:srgbClr val="FFFFFF"/>
              </a:solidFill>
              <a:latin typeface="Arial"/>
              <a:ea typeface="Arial"/>
              <a:cs typeface="Arial"/>
              <a:sym typeface="Arial"/>
            </a:endParaRPr>
          </a:p>
        </p:txBody>
      </p:sp>
      <p:pic>
        <p:nvPicPr>
          <p:cNvPr id="126" name="Shape 126"/>
          <p:cNvPicPr preferRelativeResize="0"/>
          <p:nvPr/>
        </p:nvPicPr>
        <p:blipFill rotWithShape="1">
          <a:blip r:embed="rId3">
            <a:alphaModFix/>
          </a:blip>
          <a:srcRect/>
          <a:stretch/>
        </p:blipFill>
        <p:spPr>
          <a:xfrm>
            <a:off x="-280987" y="3651250"/>
            <a:ext cx="5486399" cy="3517899"/>
          </a:xfrm>
          <a:prstGeom prst="rect">
            <a:avLst/>
          </a:prstGeom>
          <a:noFill/>
          <a:ln w="190500" cap="sq" cmpd="sng">
            <a:solidFill>
              <a:srgbClr val="C8C6BD"/>
            </a:solidFill>
            <a:prstDash val="solid"/>
            <a:miter/>
            <a:headEnd type="none" w="med" len="med"/>
            <a:tailEnd type="none" w="med" len="med"/>
          </a:ln>
        </p:spPr>
      </p:pic>
      <p:sp>
        <p:nvSpPr>
          <p:cNvPr id="127" name="Shape 1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pic>
        <p:nvPicPr>
          <p:cNvPr id="128" name="Shape 128"/>
          <p:cNvPicPr preferRelativeResize="0"/>
          <p:nvPr/>
        </p:nvPicPr>
        <p:blipFill rotWithShape="1">
          <a:blip r:embed="rId4">
            <a:alphaModFix/>
          </a:blip>
          <a:srcRect/>
          <a:stretch/>
        </p:blipFill>
        <p:spPr>
          <a:xfrm>
            <a:off x="0" y="0"/>
            <a:ext cx="9144000" cy="2262187"/>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Which description fits for pilgrims? Puritans? </a:t>
            </a:r>
          </a:p>
        </p:txBody>
      </p:sp>
      <p:sp>
        <p:nvSpPr>
          <p:cNvPr id="134" name="Shape 134"/>
          <p:cNvSpPr txBox="1">
            <a:spLocks noGrp="1"/>
          </p:cNvSpPr>
          <p:nvPr>
            <p:ph type="body" idx="1"/>
          </p:nvPr>
        </p:nvSpPr>
        <p:spPr>
          <a:xfrm>
            <a:off x="6248400" y="1828800"/>
            <a:ext cx="2514599" cy="3276600"/>
          </a:xfrm>
          <a:prstGeom prst="rect">
            <a:avLst/>
          </a:prstGeom>
          <a:solidFill>
            <a:srgbClr val="81552A"/>
          </a:solidFill>
          <a:ln w="25400" cap="flat" cmpd="sng">
            <a:solidFill>
              <a:srgbClr val="5D3C1C"/>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25000"/>
              <a:buFont typeface="Arial"/>
              <a:buNone/>
            </a:pPr>
            <a:r>
              <a:rPr lang="en-US" sz="2800" b="0" i="0" u="none" strike="noStrike" cap="none" baseline="0">
                <a:solidFill>
                  <a:srgbClr val="FFFFFF"/>
                </a:solidFill>
                <a:latin typeface="Arial"/>
                <a:ea typeface="Arial"/>
                <a:cs typeface="Arial"/>
                <a:sym typeface="Arial"/>
              </a:rPr>
              <a:t>	These people believed that the Church of England needed reform</a:t>
            </a:r>
          </a:p>
          <a:p>
            <a:pPr marL="342900" marR="0" lvl="0" indent="-165100" algn="l" rtl="0">
              <a:spcBef>
                <a:spcPts val="560"/>
              </a:spcBef>
              <a:spcAft>
                <a:spcPts val="0"/>
              </a:spcAft>
              <a:buClr>
                <a:schemeClr val="lt1"/>
              </a:buClr>
              <a:buFont typeface="Arial"/>
              <a:buNone/>
            </a:pPr>
            <a:endParaRPr sz="2800" b="0" i="0" u="none" strike="noStrike" cap="none" baseline="0">
              <a:solidFill>
                <a:srgbClr val="FFFFFF"/>
              </a:solidFill>
              <a:latin typeface="Arial"/>
              <a:ea typeface="Arial"/>
              <a:cs typeface="Arial"/>
              <a:sym typeface="Arial"/>
            </a:endParaRPr>
          </a:p>
        </p:txBody>
      </p:sp>
      <p:pic>
        <p:nvPicPr>
          <p:cNvPr id="135" name="Shape 135"/>
          <p:cNvPicPr preferRelativeResize="0">
            <a:picLocks noGrp="1"/>
          </p:cNvPicPr>
          <p:nvPr>
            <p:ph type="body" idx="2"/>
          </p:nvPr>
        </p:nvPicPr>
        <p:blipFill rotWithShape="1">
          <a:blip r:embed="rId3">
            <a:alphaModFix/>
          </a:blip>
          <a:srcRect/>
          <a:stretch/>
        </p:blipFill>
        <p:spPr>
          <a:xfrm>
            <a:off x="2895600" y="1981200"/>
            <a:ext cx="3254374" cy="4008436"/>
          </a:xfrm>
          <a:prstGeom prst="rect">
            <a:avLst/>
          </a:prstGeom>
          <a:noFill/>
          <a:ln>
            <a:noFill/>
          </a:ln>
        </p:spPr>
      </p:pic>
      <p:sp>
        <p:nvSpPr>
          <p:cNvPr id="136" name="Shape 136"/>
          <p:cNvSpPr txBox="1"/>
          <p:nvPr/>
        </p:nvSpPr>
        <p:spPr>
          <a:xfrm>
            <a:off x="381000" y="1828800"/>
            <a:ext cx="2438399" cy="4246562"/>
          </a:xfrm>
          <a:prstGeom prst="rect">
            <a:avLst/>
          </a:prstGeom>
          <a:solidFill>
            <a:schemeClr val="dk1"/>
          </a:solidFill>
          <a:ln w="25400" cap="flat" cmpd="sng">
            <a:solidFill>
              <a:srgbClr val="1E140C"/>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2800" b="0" i="0" u="none" strike="noStrike" cap="none" baseline="0">
                <a:solidFill>
                  <a:srgbClr val="FFFFFF"/>
                </a:solidFill>
                <a:latin typeface="Arial"/>
                <a:ea typeface="Arial"/>
                <a:cs typeface="Arial"/>
                <a:sym typeface="Arial"/>
              </a:rPr>
              <a:t>These people believed that they should separate themselves from the “corrupt” Church of England </a:t>
            </a:r>
          </a:p>
          <a:p>
            <a:pPr marL="0" marR="0" lvl="0" indent="0" algn="l" rtl="0">
              <a:lnSpc>
                <a:spcPct val="100000"/>
              </a:lnSpc>
              <a:spcBef>
                <a:spcPts val="0"/>
              </a:spcBef>
              <a:spcAft>
                <a:spcPts val="0"/>
              </a:spcAft>
              <a:buNone/>
            </a:pPr>
            <a:endParaRPr sz="2800" b="0" i="0" u="none" strike="noStrike" cap="none" baseline="0">
              <a:solidFill>
                <a:srgbClr val="FFFFFF"/>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4400" b="0" i="0" u="none" strike="noStrike" cap="none" baseline="0">
                <a:solidFill>
                  <a:schemeClr val="lt2"/>
                </a:solidFill>
                <a:latin typeface="Arial"/>
                <a:ea typeface="Arial"/>
                <a:cs typeface="Arial"/>
                <a:sym typeface="Arial"/>
              </a:rPr>
              <a:t>Puritans and Pilgrims</a:t>
            </a:r>
          </a:p>
        </p:txBody>
      </p:sp>
      <p:sp>
        <p:nvSpPr>
          <p:cNvPr id="142" name="Shape 142"/>
          <p:cNvSpPr txBox="1">
            <a:spLocks noGrp="1"/>
          </p:cNvSpPr>
          <p:nvPr>
            <p:ph type="body" idx="1"/>
          </p:nvPr>
        </p:nvSpPr>
        <p:spPr>
          <a:xfrm>
            <a:off x="457200" y="1600200"/>
            <a:ext cx="4953000" cy="4800600"/>
          </a:xfrm>
          <a:prstGeom prst="rect">
            <a:avLst/>
          </a:prstGeom>
          <a:noFill/>
          <a:ln>
            <a:noFill/>
          </a:ln>
        </p:spPr>
        <p:txBody>
          <a:bodyPr lIns="91425" tIns="45700" rIns="91425" bIns="45700" anchor="t" anchorCtr="0">
            <a:noAutofit/>
          </a:bodyPr>
          <a:lstStyle/>
          <a:p>
            <a:pPr marL="342900" marR="0" lvl="1" indent="-342900" algn="l" rtl="0">
              <a:lnSpc>
                <a:spcPct val="100000"/>
              </a:lnSpc>
              <a:spcBef>
                <a:spcPts val="0"/>
              </a:spcBef>
              <a:spcAft>
                <a:spcPts val="0"/>
              </a:spcAft>
              <a:buClr>
                <a:schemeClr val="lt1"/>
              </a:buClr>
              <a:buSzPct val="100000"/>
              <a:buFont typeface="Arial"/>
              <a:buChar char="•"/>
            </a:pPr>
            <a:r>
              <a:rPr lang="en-US" sz="3200" b="0" i="0" u="none" strike="noStrike" cap="none" baseline="0">
                <a:solidFill>
                  <a:schemeClr val="lt1"/>
                </a:solidFill>
                <a:latin typeface="Arial"/>
                <a:ea typeface="Arial"/>
                <a:cs typeface="Arial"/>
                <a:sym typeface="Arial"/>
              </a:rPr>
              <a:t>Historical Context:</a:t>
            </a:r>
          </a:p>
          <a:p>
            <a:pPr marL="342900" marR="0" lvl="1"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Religion dominated their lives and writings</a:t>
            </a:r>
          </a:p>
          <a:p>
            <a:pPr marL="342900" marR="0" lvl="1"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Everything was a message from God</a:t>
            </a:r>
          </a:p>
          <a:p>
            <a:pPr marL="342900" marR="0" lvl="1"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Believed in hard work and simple no frills living</a:t>
            </a:r>
          </a:p>
          <a:p>
            <a:pPr marL="342900" marR="0" lvl="1" indent="-342900" algn="l" rtl="0">
              <a:lnSpc>
                <a:spcPct val="100000"/>
              </a:lnSpc>
              <a:spcBef>
                <a:spcPts val="560"/>
              </a:spcBef>
              <a:spcAft>
                <a:spcPts val="0"/>
              </a:spcAft>
              <a:buClr>
                <a:schemeClr val="lt1"/>
              </a:buClr>
              <a:buSzPct val="100000"/>
              <a:buFont typeface="Arial"/>
              <a:buChar char="•"/>
            </a:pPr>
            <a:r>
              <a:rPr lang="en-US" sz="2800" b="0" i="0" u="none" strike="noStrike" cap="none" baseline="0">
                <a:solidFill>
                  <a:schemeClr val="lt1"/>
                </a:solidFill>
                <a:latin typeface="Arial"/>
                <a:ea typeface="Arial"/>
                <a:cs typeface="Arial"/>
                <a:sym typeface="Arial"/>
              </a:rPr>
              <a:t>People of the book: read and re-read the Bible </a:t>
            </a:r>
          </a:p>
        </p:txBody>
      </p:sp>
      <p:pic>
        <p:nvPicPr>
          <p:cNvPr id="143" name="Shape 143"/>
          <p:cNvPicPr preferRelativeResize="0"/>
          <p:nvPr/>
        </p:nvPicPr>
        <p:blipFill rotWithShape="1">
          <a:blip r:embed="rId3">
            <a:alphaModFix/>
          </a:blip>
          <a:srcRect/>
          <a:stretch/>
        </p:blipFill>
        <p:spPr>
          <a:xfrm>
            <a:off x="5410200" y="1354137"/>
            <a:ext cx="3733800" cy="2506662"/>
          </a:xfrm>
          <a:prstGeom prst="rect">
            <a:avLst/>
          </a:prstGeom>
          <a:noFill/>
          <a:ln>
            <a:noFill/>
          </a:ln>
        </p:spPr>
      </p:pic>
      <p:pic>
        <p:nvPicPr>
          <p:cNvPr id="144" name="Shape 144"/>
          <p:cNvPicPr preferRelativeResize="0"/>
          <p:nvPr/>
        </p:nvPicPr>
        <p:blipFill rotWithShape="1">
          <a:blip r:embed="rId4">
            <a:alphaModFix/>
          </a:blip>
          <a:srcRect/>
          <a:stretch/>
        </p:blipFill>
        <p:spPr>
          <a:xfrm>
            <a:off x="5376862" y="4191000"/>
            <a:ext cx="3767137" cy="26669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883</Words>
  <Application>Microsoft Office PowerPoint</Application>
  <PresentationFormat>On-screen Show (4:3)</PresentationFormat>
  <Paragraphs>119</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Warm Up</vt:lpstr>
      <vt:lpstr>Enlightenment</vt:lpstr>
      <vt:lpstr>Two Phases</vt:lpstr>
      <vt:lpstr>The Age of Faith</vt:lpstr>
      <vt:lpstr>Pilgrims and Puritans </vt:lpstr>
      <vt:lpstr>Pilgrims</vt:lpstr>
      <vt:lpstr>PowerPoint Presentation</vt:lpstr>
      <vt:lpstr>Which description fits for pilgrims? Puritans? </vt:lpstr>
      <vt:lpstr>Puritans and Pilgrims</vt:lpstr>
      <vt:lpstr>Genre/Style </vt:lpstr>
      <vt:lpstr>MAJOR WRITERS</vt:lpstr>
      <vt:lpstr>John Smith (1580-1631)</vt:lpstr>
      <vt:lpstr>John Smith (cont.)</vt:lpstr>
      <vt:lpstr>William Bradford (1590-1657)</vt:lpstr>
      <vt:lpstr>William Bradford (cont.)</vt:lpstr>
      <vt:lpstr>Anne Bradstreet (1612-1672)</vt:lpstr>
      <vt:lpstr>Anne Bradstreet (cont.) </vt:lpstr>
      <vt:lpstr>Edward Taylor (1644-1729)</vt:lpstr>
      <vt:lpstr>Edward Taylor (cont.)</vt:lpstr>
      <vt:lpstr>Cotton Mather (1663-1728)</vt:lpstr>
      <vt:lpstr>Jonathan Edwards (1703-1758)</vt:lpstr>
      <vt:lpstr>After reading</vt:lpstr>
      <vt:lpstr>“Sinners in the Hands of an Angry God” </vt:lpstr>
      <vt:lpstr>What is “rhetoric”?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Madeleine Connolly</dc:creator>
  <cp:lastModifiedBy>Madeleine Connolly</cp:lastModifiedBy>
  <cp:revision>1</cp:revision>
  <dcterms:modified xsi:type="dcterms:W3CDTF">2015-10-15T13:29:45Z</dcterms:modified>
</cp:coreProperties>
</file>